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
  </p:notesMasterIdLst>
  <p:sldIdLst>
    <p:sldId id="256" r:id="rId5"/>
    <p:sldId id="257" r:id="rId6"/>
  </p:sldIdLst>
  <p:sldSz cx="7562850" cy="10688638"/>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B1E"/>
    <a:srgbClr val="004B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3" d="100"/>
          <a:sy n="83" d="100"/>
        </p:scale>
        <p:origin x="1140" y="-248"/>
      </p:cViewPr>
      <p:guideLst>
        <p:guide orient="horz" pos="3367"/>
        <p:guide pos="238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CB5F53C8-DEB6-49C8-B71D-0CF7A05DF001}" type="datetimeFigureOut">
              <a:rPr lang="en-GB" smtClean="0"/>
              <a:t>18/08/2021</a:t>
            </a:fld>
            <a:endParaRPr lang="en-GB"/>
          </a:p>
        </p:txBody>
      </p:sp>
      <p:sp>
        <p:nvSpPr>
          <p:cNvPr id="4" name="Slide Image Placeholder 3"/>
          <p:cNvSpPr>
            <a:spLocks noGrp="1" noRot="1" noChangeAspect="1"/>
          </p:cNvSpPr>
          <p:nvPr>
            <p:ph type="sldImg" idx="2"/>
          </p:nvPr>
        </p:nvSpPr>
        <p:spPr>
          <a:xfrm>
            <a:off x="2219325" y="1243013"/>
            <a:ext cx="23717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328A04C8-C215-4438-A68B-F9874680F9B4}" type="slidenum">
              <a:rPr lang="en-GB" smtClean="0"/>
              <a:t>‹#›</a:t>
            </a:fld>
            <a:endParaRPr lang="en-GB"/>
          </a:p>
        </p:txBody>
      </p:sp>
    </p:spTree>
    <p:extLst>
      <p:ext uri="{BB962C8B-B14F-4D97-AF65-F5344CB8AC3E}">
        <p14:creationId xmlns:p14="http://schemas.microsoft.com/office/powerpoint/2010/main" val="2086837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8A04C8-C215-4438-A68B-F9874680F9B4}" type="slidenum">
              <a:rPr lang="en-GB" smtClean="0"/>
              <a:t>2</a:t>
            </a:fld>
            <a:endParaRPr lang="en-GB"/>
          </a:p>
        </p:txBody>
      </p:sp>
    </p:spTree>
    <p:extLst>
      <p:ext uri="{BB962C8B-B14F-4D97-AF65-F5344CB8AC3E}">
        <p14:creationId xmlns:p14="http://schemas.microsoft.com/office/powerpoint/2010/main" val="608334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ight Triangle 7"/>
          <p:cNvSpPr/>
          <p:nvPr userDrawn="1"/>
        </p:nvSpPr>
        <p:spPr>
          <a:xfrm flipH="1">
            <a:off x="6301018" y="341905"/>
            <a:ext cx="1261832" cy="3132744"/>
          </a:xfrm>
          <a:prstGeom prst="rtTriangle">
            <a:avLst/>
          </a:prstGeom>
          <a:solidFill>
            <a:srgbClr val="004B4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351" y="-786369"/>
            <a:ext cx="5009093" cy="4586640"/>
          </a:xfrm>
          <a:prstGeom prst="rect">
            <a:avLst/>
          </a:prstGeom>
        </p:spPr>
      </p:pic>
      <p:sp>
        <p:nvSpPr>
          <p:cNvPr id="10" name="Picture Placeholder 9"/>
          <p:cNvSpPr>
            <a:spLocks noGrp="1"/>
          </p:cNvSpPr>
          <p:nvPr>
            <p:ph type="pic" sz="quarter" idx="10" hasCustomPrompt="1"/>
          </p:nvPr>
        </p:nvSpPr>
        <p:spPr>
          <a:xfrm>
            <a:off x="0" y="0"/>
            <a:ext cx="4656072" cy="3475038"/>
          </a:xfrm>
          <a:custGeom>
            <a:avLst/>
            <a:gdLst>
              <a:gd name="connsiteX0" fmla="*/ 0 w 5421313"/>
              <a:gd name="connsiteY0" fmla="*/ 0 h 3475038"/>
              <a:gd name="connsiteX1" fmla="*/ 5421313 w 5421313"/>
              <a:gd name="connsiteY1" fmla="*/ 0 h 3475038"/>
              <a:gd name="connsiteX2" fmla="*/ 5421313 w 5421313"/>
              <a:gd name="connsiteY2" fmla="*/ 3475038 h 3475038"/>
              <a:gd name="connsiteX3" fmla="*/ 0 w 5421313"/>
              <a:gd name="connsiteY3" fmla="*/ 3475038 h 3475038"/>
              <a:gd name="connsiteX4" fmla="*/ 0 w 5421313"/>
              <a:gd name="connsiteY4" fmla="*/ 0 h 3475038"/>
              <a:gd name="connsiteX0" fmla="*/ 0 w 5421313"/>
              <a:gd name="connsiteY0" fmla="*/ 0 h 3475038"/>
              <a:gd name="connsiteX1" fmla="*/ 5421313 w 5421313"/>
              <a:gd name="connsiteY1" fmla="*/ 0 h 3475038"/>
              <a:gd name="connsiteX2" fmla="*/ 3255846 w 5421313"/>
              <a:gd name="connsiteY2" fmla="*/ 3475038 h 3475038"/>
              <a:gd name="connsiteX3" fmla="*/ 0 w 5421313"/>
              <a:gd name="connsiteY3" fmla="*/ 3475038 h 3475038"/>
              <a:gd name="connsiteX4" fmla="*/ 0 w 5421313"/>
              <a:gd name="connsiteY4" fmla="*/ 0 h 3475038"/>
              <a:gd name="connsiteX0" fmla="*/ 0 w 4672354"/>
              <a:gd name="connsiteY0" fmla="*/ 0 h 3475038"/>
              <a:gd name="connsiteX1" fmla="*/ 4672354 w 4672354"/>
              <a:gd name="connsiteY1" fmla="*/ 0 h 3475038"/>
              <a:gd name="connsiteX2" fmla="*/ 3255846 w 4672354"/>
              <a:gd name="connsiteY2" fmla="*/ 3475038 h 3475038"/>
              <a:gd name="connsiteX3" fmla="*/ 0 w 4672354"/>
              <a:gd name="connsiteY3" fmla="*/ 3475038 h 3475038"/>
              <a:gd name="connsiteX4" fmla="*/ 0 w 4672354"/>
              <a:gd name="connsiteY4" fmla="*/ 0 h 3475038"/>
              <a:gd name="connsiteX0" fmla="*/ 0 w 4656072"/>
              <a:gd name="connsiteY0" fmla="*/ 0 h 3475038"/>
              <a:gd name="connsiteX1" fmla="*/ 4656072 w 4656072"/>
              <a:gd name="connsiteY1" fmla="*/ 0 h 3475038"/>
              <a:gd name="connsiteX2" fmla="*/ 3255846 w 4656072"/>
              <a:gd name="connsiteY2" fmla="*/ 3475038 h 3475038"/>
              <a:gd name="connsiteX3" fmla="*/ 0 w 4656072"/>
              <a:gd name="connsiteY3" fmla="*/ 3475038 h 3475038"/>
              <a:gd name="connsiteX4" fmla="*/ 0 w 4656072"/>
              <a:gd name="connsiteY4" fmla="*/ 0 h 3475038"/>
              <a:gd name="connsiteX0" fmla="*/ 0 w 4656072"/>
              <a:gd name="connsiteY0" fmla="*/ 0 h 3475038"/>
              <a:gd name="connsiteX1" fmla="*/ 4656072 w 4656072"/>
              <a:gd name="connsiteY1" fmla="*/ 0 h 3475038"/>
              <a:gd name="connsiteX2" fmla="*/ 3239565 w 4656072"/>
              <a:gd name="connsiteY2" fmla="*/ 3475038 h 3475038"/>
              <a:gd name="connsiteX3" fmla="*/ 0 w 4656072"/>
              <a:gd name="connsiteY3" fmla="*/ 3475038 h 3475038"/>
              <a:gd name="connsiteX4" fmla="*/ 0 w 4656072"/>
              <a:gd name="connsiteY4" fmla="*/ 0 h 3475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6072" h="3475038">
                <a:moveTo>
                  <a:pt x="0" y="0"/>
                </a:moveTo>
                <a:lnTo>
                  <a:pt x="4656072" y="0"/>
                </a:lnTo>
                <a:lnTo>
                  <a:pt x="3239565" y="3475038"/>
                </a:lnTo>
                <a:lnTo>
                  <a:pt x="0" y="3475038"/>
                </a:lnTo>
                <a:lnTo>
                  <a:pt x="0" y="0"/>
                </a:lnTo>
                <a:close/>
              </a:path>
            </a:pathLst>
          </a:custGeom>
        </p:spPr>
        <p:txBody>
          <a:bodyPr>
            <a:normAutofit/>
          </a:bodyPr>
          <a:lstStyle>
            <a:lvl1pPr marL="0" indent="0">
              <a:buNone/>
              <a:defRPr sz="1800"/>
            </a:lvl1pPr>
          </a:lstStyle>
          <a:p>
            <a:r>
              <a:rPr lang="en-US" dirty="0"/>
              <a:t>Insert Picture of Project here</a:t>
            </a:r>
          </a:p>
        </p:txBody>
      </p:sp>
      <p:sp>
        <p:nvSpPr>
          <p:cNvPr id="12" name="Text Placeholder 11"/>
          <p:cNvSpPr>
            <a:spLocks noGrp="1"/>
          </p:cNvSpPr>
          <p:nvPr>
            <p:ph type="body" sz="quarter" idx="11" hasCustomPrompt="1"/>
          </p:nvPr>
        </p:nvSpPr>
        <p:spPr>
          <a:xfrm>
            <a:off x="4086225" y="1302500"/>
            <a:ext cx="2638117" cy="1237373"/>
          </a:xfrm>
        </p:spPr>
        <p:txBody>
          <a:bodyPr anchor="b">
            <a:noAutofit/>
          </a:bodyPr>
          <a:lstStyle>
            <a:lvl1pPr marL="0" indent="0" algn="dist">
              <a:buNone/>
              <a:defRPr sz="2800" b="1">
                <a:solidFill>
                  <a:schemeClr val="bg1"/>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ga-IE" dirty="0"/>
              <a:t>Project Title</a:t>
            </a:r>
            <a:endParaRPr lang="en-US" dirty="0"/>
          </a:p>
        </p:txBody>
      </p:sp>
      <p:sp>
        <p:nvSpPr>
          <p:cNvPr id="14" name="Rectangle 13"/>
          <p:cNvSpPr/>
          <p:nvPr userDrawn="1"/>
        </p:nvSpPr>
        <p:spPr>
          <a:xfrm>
            <a:off x="4086225" y="2621278"/>
            <a:ext cx="2443163" cy="483722"/>
          </a:xfrm>
          <a:prstGeom prst="rect">
            <a:avLst/>
          </a:prstGeom>
        </p:spPr>
        <p:txBody>
          <a:bodyPr wrap="square">
            <a:spAutoFit/>
          </a:bodyPr>
          <a:lstStyle/>
          <a:p>
            <a:pPr>
              <a:lnSpc>
                <a:spcPct val="90000"/>
              </a:lnSpc>
            </a:pPr>
            <a:r>
              <a:rPr lang="en-GB" sz="1400" dirty="0">
                <a:solidFill>
                  <a:schemeClr val="bg1"/>
                </a:solidFill>
                <a:latin typeface="Verdana"/>
                <a:cs typeface="Verdana"/>
              </a:rPr>
              <a:t>Construction Phase </a:t>
            </a:r>
          </a:p>
          <a:p>
            <a:pPr>
              <a:lnSpc>
                <a:spcPct val="90000"/>
              </a:lnSpc>
            </a:pPr>
            <a:r>
              <a:rPr lang="en-GB" sz="1400" dirty="0">
                <a:solidFill>
                  <a:schemeClr val="bg1"/>
                </a:solidFill>
                <a:latin typeface="Verdana"/>
                <a:cs typeface="Verdana"/>
              </a:rPr>
              <a:t>Newsletter</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71891" y="328404"/>
            <a:ext cx="1872523" cy="457151"/>
          </a:xfrm>
          <a:prstGeom prst="rect">
            <a:avLst/>
          </a:prstGeom>
        </p:spPr>
      </p:pic>
      <p:sp>
        <p:nvSpPr>
          <p:cNvPr id="17" name="Text Placeholder 16"/>
          <p:cNvSpPr>
            <a:spLocks noGrp="1"/>
          </p:cNvSpPr>
          <p:nvPr>
            <p:ph type="body" sz="quarter" idx="12" hasCustomPrompt="1"/>
          </p:nvPr>
        </p:nvSpPr>
        <p:spPr>
          <a:xfrm>
            <a:off x="3646611" y="3271874"/>
            <a:ext cx="1433513" cy="268288"/>
          </a:xfrm>
        </p:spPr>
        <p:txBody>
          <a:bodyPr>
            <a:noAutofit/>
          </a:bodyPr>
          <a:lstStyle>
            <a:lvl1pPr marL="0" indent="0" algn="r">
              <a:buNone/>
              <a:defRPr sz="900" b="1" baseline="0">
                <a:solidFill>
                  <a:srgbClr val="FFFFFF"/>
                </a:solidFill>
                <a:latin typeface="Verdana"/>
                <a:cs typeface="Verdana"/>
              </a:defRPr>
            </a:lvl1pPr>
          </a:lstStyle>
          <a:p>
            <a:pPr lvl="0"/>
            <a:r>
              <a:rPr lang="en-US" dirty="0"/>
              <a:t>Issue No.</a:t>
            </a:r>
          </a:p>
        </p:txBody>
      </p:sp>
      <p:cxnSp>
        <p:nvCxnSpPr>
          <p:cNvPr id="19" name="Straight Connector 18"/>
          <p:cNvCxnSpPr/>
          <p:nvPr userDrawn="1"/>
        </p:nvCxnSpPr>
        <p:spPr>
          <a:xfrm>
            <a:off x="5177816" y="3271874"/>
            <a:ext cx="0" cy="2682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2"/>
          <p:cNvSpPr>
            <a:spLocks noGrp="1"/>
          </p:cNvSpPr>
          <p:nvPr>
            <p:ph type="body" sz="quarter" idx="13" hasCustomPrompt="1"/>
          </p:nvPr>
        </p:nvSpPr>
        <p:spPr>
          <a:xfrm>
            <a:off x="5307339" y="3271838"/>
            <a:ext cx="1108075" cy="268324"/>
          </a:xfrm>
        </p:spPr>
        <p:txBody>
          <a:bodyPr>
            <a:noAutofit/>
          </a:bodyPr>
          <a:lstStyle>
            <a:lvl1pPr marL="0" indent="0">
              <a:buNone/>
              <a:defRPr sz="900" b="1" baseline="0">
                <a:solidFill>
                  <a:srgbClr val="FFFFFF"/>
                </a:solidFill>
                <a:latin typeface="Verdana"/>
                <a:cs typeface="Verd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&amp; </a:t>
            </a:r>
            <a:r>
              <a:rPr lang="en-US" dirty="0" err="1"/>
              <a:t>Yr</a:t>
            </a:r>
            <a:endParaRPr lang="en-US" dirty="0"/>
          </a:p>
        </p:txBody>
      </p:sp>
      <p:sp>
        <p:nvSpPr>
          <p:cNvPr id="24" name="TextBox 23"/>
          <p:cNvSpPr txBox="1"/>
          <p:nvPr userDrawn="1"/>
        </p:nvSpPr>
        <p:spPr>
          <a:xfrm>
            <a:off x="5292927" y="10364460"/>
            <a:ext cx="2090786" cy="215444"/>
          </a:xfrm>
          <a:prstGeom prst="rect">
            <a:avLst/>
          </a:prstGeom>
          <a:noFill/>
        </p:spPr>
        <p:txBody>
          <a:bodyPr wrap="square" rtlCol="0">
            <a:spAutoFit/>
          </a:bodyPr>
          <a:lstStyle/>
          <a:p>
            <a:pPr algn="r"/>
            <a:r>
              <a:rPr lang="en-GB" sz="800" dirty="0">
                <a:solidFill>
                  <a:srgbClr val="004B4B"/>
                </a:solidFill>
                <a:latin typeface="Verdana"/>
                <a:ea typeface="Verdana" panose="020B0604030504040204" pitchFamily="34" charset="0"/>
                <a:cs typeface="Verdana"/>
              </a:rPr>
              <a:t>Visit us at </a:t>
            </a:r>
            <a:r>
              <a:rPr lang="en-GB" sz="800" b="1" dirty="0" err="1">
                <a:solidFill>
                  <a:srgbClr val="00BD1E"/>
                </a:solidFill>
                <a:latin typeface="Verdana"/>
                <a:ea typeface="Verdana" panose="020B0604030504040204" pitchFamily="34" charset="0"/>
                <a:cs typeface="Verdana"/>
              </a:rPr>
              <a:t>graham.co.uk</a:t>
            </a:r>
            <a:endParaRPr lang="en-GB" sz="800" b="1" dirty="0">
              <a:solidFill>
                <a:srgbClr val="00BD1E"/>
              </a:solidFill>
              <a:latin typeface="Verdana"/>
              <a:ea typeface="Verdana" panose="020B0604030504040204" pitchFamily="34" charset="0"/>
              <a:cs typeface="Verdana"/>
            </a:endParaRPr>
          </a:p>
        </p:txBody>
      </p:sp>
      <p:sp>
        <p:nvSpPr>
          <p:cNvPr id="27" name="Text Placeholder 14"/>
          <p:cNvSpPr>
            <a:spLocks noGrp="1"/>
          </p:cNvSpPr>
          <p:nvPr>
            <p:ph type="body" sz="quarter" idx="14" hasCustomPrompt="1"/>
          </p:nvPr>
        </p:nvSpPr>
        <p:spPr>
          <a:xfrm>
            <a:off x="312005" y="3972626"/>
            <a:ext cx="3402874" cy="6186870"/>
          </a:xfrm>
        </p:spPr>
        <p:txBody>
          <a:bodyPr numCol="1">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ga-IE" dirty="0"/>
              <a:t>Insert text boxes and images in the two column space.</a:t>
            </a:r>
          </a:p>
          <a:p>
            <a:pPr lvl="0"/>
            <a:endParaRPr lang="ga-IE"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ga-IE" dirty="0"/>
              <a:t>Headings in either Green (R0 G187 B30) or Teal (R0 G75 B75) , Bold, size 12 (Verdana)</a:t>
            </a:r>
            <a:endParaRPr lang="en-US" dirty="0"/>
          </a:p>
          <a:p>
            <a:pPr lvl="0"/>
            <a:endParaRPr lang="en-US" dirty="0"/>
          </a:p>
          <a:p>
            <a:pPr lvl="0"/>
            <a:r>
              <a:rPr lang="en-US" dirty="0"/>
              <a:t>All other text in size 9 Verdana regular</a:t>
            </a:r>
          </a:p>
          <a:p>
            <a:pPr lvl="0"/>
            <a:endParaRPr lang="en-US" dirty="0"/>
          </a:p>
        </p:txBody>
      </p:sp>
      <p:sp>
        <p:nvSpPr>
          <p:cNvPr id="28" name="Text Placeholder 14"/>
          <p:cNvSpPr>
            <a:spLocks noGrp="1"/>
          </p:cNvSpPr>
          <p:nvPr>
            <p:ph type="body" sz="quarter" idx="15" hasCustomPrompt="1"/>
          </p:nvPr>
        </p:nvSpPr>
        <p:spPr>
          <a:xfrm>
            <a:off x="3867279" y="3972625"/>
            <a:ext cx="3402874" cy="6186871"/>
          </a:xfrm>
        </p:spPr>
        <p:txBody>
          <a:bodyPr numCol="1">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ga-IE" dirty="0"/>
              <a:t>Insert text and images in the two column space.</a:t>
            </a:r>
          </a:p>
          <a:p>
            <a:pPr lvl="0"/>
            <a:endParaRPr lang="ga-IE"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ga-IE" dirty="0"/>
              <a:t>Headings in either Green (R0 G187 B30) or Teal (R0 G75 B75) , Bold, size 12 (Verdana)</a:t>
            </a:r>
            <a:endParaRPr lang="en-US" dirty="0"/>
          </a:p>
          <a:p>
            <a:pPr lvl="0"/>
            <a:endParaRPr lang="en-US" dirty="0"/>
          </a:p>
          <a:p>
            <a:pPr lvl="0"/>
            <a:r>
              <a:rPr lang="en-US" dirty="0"/>
              <a:t>All other text in size 9 Verdana regular</a:t>
            </a:r>
          </a:p>
          <a:p>
            <a:pPr lvl="0"/>
            <a:endParaRPr lang="en-US" dirty="0"/>
          </a:p>
        </p:txBody>
      </p:sp>
    </p:spTree>
    <p:extLst>
      <p:ext uri="{BB962C8B-B14F-4D97-AF65-F5344CB8AC3E}">
        <p14:creationId xmlns:p14="http://schemas.microsoft.com/office/powerpoint/2010/main" val="385368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1" y="8661623"/>
            <a:ext cx="7562851" cy="2027016"/>
          </a:xfrm>
          <a:prstGeom prst="rect">
            <a:avLst/>
          </a:prstGeom>
          <a:solidFill>
            <a:srgbClr val="00BB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5292927" y="8813838"/>
            <a:ext cx="2090786" cy="215444"/>
          </a:xfrm>
          <a:prstGeom prst="rect">
            <a:avLst/>
          </a:prstGeom>
          <a:noFill/>
        </p:spPr>
        <p:txBody>
          <a:bodyPr wrap="square" rtlCol="0">
            <a:spAutoFit/>
          </a:bodyPr>
          <a:lstStyle/>
          <a:p>
            <a:pPr algn="r"/>
            <a:r>
              <a:rPr lang="en-GB" sz="800" dirty="0">
                <a:solidFill>
                  <a:srgbClr val="004B4B"/>
                </a:solidFill>
                <a:latin typeface="Verdana"/>
                <a:ea typeface="Verdana" panose="020B0604030504040204" pitchFamily="34" charset="0"/>
                <a:cs typeface="Verdana"/>
              </a:rPr>
              <a:t>Visit us at </a:t>
            </a:r>
            <a:r>
              <a:rPr lang="en-GB" sz="800" b="1" dirty="0" err="1">
                <a:solidFill>
                  <a:srgbClr val="FFFFFF"/>
                </a:solidFill>
                <a:latin typeface="Verdana"/>
                <a:ea typeface="Verdana" panose="020B0604030504040204" pitchFamily="34" charset="0"/>
                <a:cs typeface="Verdana"/>
              </a:rPr>
              <a:t>graham.co.uk</a:t>
            </a:r>
            <a:endParaRPr lang="en-GB" sz="800" b="1" dirty="0">
              <a:solidFill>
                <a:srgbClr val="FFFFFF"/>
              </a:solidFill>
              <a:latin typeface="Verdana"/>
              <a:ea typeface="Verdana" panose="020B0604030504040204" pitchFamily="34" charset="0"/>
              <a:cs typeface="Verdana"/>
            </a:endParaRPr>
          </a:p>
        </p:txBody>
      </p:sp>
      <p:cxnSp>
        <p:nvCxnSpPr>
          <p:cNvPr id="11" name="Straight Connector 10"/>
          <p:cNvCxnSpPr/>
          <p:nvPr userDrawn="1"/>
        </p:nvCxnSpPr>
        <p:spPr>
          <a:xfrm>
            <a:off x="3126087" y="9247254"/>
            <a:ext cx="0" cy="1221721"/>
          </a:xfrm>
          <a:prstGeom prst="line">
            <a:avLst/>
          </a:prstGeom>
          <a:ln w="254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0" hasCustomPrompt="1"/>
          </p:nvPr>
        </p:nvSpPr>
        <p:spPr>
          <a:xfrm>
            <a:off x="279441" y="439595"/>
            <a:ext cx="3402874" cy="7880122"/>
          </a:xfrm>
        </p:spPr>
        <p:txBody>
          <a:bodyPr numCol="1">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ga-IE" dirty="0"/>
              <a:t>Insert text boxes and images in the two column space.</a:t>
            </a:r>
          </a:p>
          <a:p>
            <a:pPr lvl="0"/>
            <a:endParaRPr lang="ga-IE"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ga-IE" dirty="0"/>
              <a:t>Headings in either Green (R0 G187 B30) or Teal (R0 G75 B75) , Bold, size 12 (Verdana)</a:t>
            </a:r>
            <a:endParaRPr lang="en-US" dirty="0"/>
          </a:p>
          <a:p>
            <a:pPr lvl="0"/>
            <a:endParaRPr lang="en-US" dirty="0"/>
          </a:p>
          <a:p>
            <a:pPr lvl="0"/>
            <a:r>
              <a:rPr lang="en-US" dirty="0"/>
              <a:t>All other text in size 9 Verdana regular</a:t>
            </a:r>
          </a:p>
          <a:p>
            <a:pPr lvl="0"/>
            <a:endParaRPr lang="en-US" dirty="0"/>
          </a:p>
        </p:txBody>
      </p:sp>
      <p:sp>
        <p:nvSpPr>
          <p:cNvPr id="16" name="TextBox 15"/>
          <p:cNvSpPr txBox="1"/>
          <p:nvPr userDrawn="1"/>
        </p:nvSpPr>
        <p:spPr>
          <a:xfrm>
            <a:off x="181749" y="8764090"/>
            <a:ext cx="3500566" cy="338554"/>
          </a:xfrm>
          <a:prstGeom prst="rect">
            <a:avLst/>
          </a:prstGeom>
          <a:noFill/>
        </p:spPr>
        <p:txBody>
          <a:bodyPr wrap="square" rtlCol="0">
            <a:spAutoFit/>
          </a:bodyPr>
          <a:lstStyle/>
          <a:p>
            <a:r>
              <a:rPr lang="en-US" sz="1600" b="1" dirty="0">
                <a:solidFill>
                  <a:srgbClr val="004B4B"/>
                </a:solidFill>
              </a:rPr>
              <a:t>Project Contact Details</a:t>
            </a:r>
          </a:p>
        </p:txBody>
      </p:sp>
      <p:sp>
        <p:nvSpPr>
          <p:cNvPr id="18" name="Text Placeholder 17"/>
          <p:cNvSpPr>
            <a:spLocks noGrp="1"/>
          </p:cNvSpPr>
          <p:nvPr>
            <p:ph type="body" sz="quarter" idx="11" hasCustomPrompt="1"/>
          </p:nvPr>
        </p:nvSpPr>
        <p:spPr>
          <a:xfrm>
            <a:off x="279400" y="9190269"/>
            <a:ext cx="2618744" cy="256654"/>
          </a:xfrm>
        </p:spPr>
        <p:txBody>
          <a:bodyPr>
            <a:noAutofit/>
          </a:bodyPr>
          <a:lstStyle>
            <a:lvl1pPr marL="0" indent="0">
              <a:buNone/>
              <a:defRPr sz="80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eaLnBrk="0" hangingPunct="0"/>
            <a:r>
              <a:rPr lang="en-US" sz="1000" b="0" dirty="0">
                <a:solidFill>
                  <a:srgbClr val="FFFFFF"/>
                </a:solidFill>
                <a:latin typeface="Verdana"/>
                <a:cs typeface="Verdana"/>
              </a:rPr>
              <a:t>Name</a:t>
            </a:r>
          </a:p>
          <a:p>
            <a:pPr lvl="0"/>
            <a:endParaRPr lang="en-US" dirty="0"/>
          </a:p>
        </p:txBody>
      </p:sp>
      <p:sp>
        <p:nvSpPr>
          <p:cNvPr id="20" name="Text Placeholder 14"/>
          <p:cNvSpPr>
            <a:spLocks noGrp="1"/>
          </p:cNvSpPr>
          <p:nvPr>
            <p:ph type="body" sz="quarter" idx="13" hasCustomPrompt="1"/>
          </p:nvPr>
        </p:nvSpPr>
        <p:spPr>
          <a:xfrm>
            <a:off x="3834715" y="439595"/>
            <a:ext cx="3402874" cy="7880122"/>
          </a:xfrm>
        </p:spPr>
        <p:txBody>
          <a:bodyPr numCol="1">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ga-IE" dirty="0"/>
              <a:t>Insert text and images in the two column space.</a:t>
            </a:r>
          </a:p>
          <a:p>
            <a:pPr lvl="0"/>
            <a:endParaRPr lang="ga-IE"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ga-IE" dirty="0"/>
              <a:t>Headings in either Green (R0 G187 B30) or Teal (R0 G75 B75) , Bold, size 12 (Verdana)</a:t>
            </a:r>
            <a:endParaRPr lang="en-US" dirty="0"/>
          </a:p>
          <a:p>
            <a:pPr lvl="0"/>
            <a:endParaRPr lang="en-US" dirty="0"/>
          </a:p>
          <a:p>
            <a:pPr lvl="0"/>
            <a:r>
              <a:rPr lang="en-US" dirty="0"/>
              <a:t>All other text in size 9 Verdana regular</a:t>
            </a:r>
          </a:p>
          <a:p>
            <a:pPr lvl="0"/>
            <a:endParaRPr lang="en-US" dirty="0"/>
          </a:p>
        </p:txBody>
      </p:sp>
      <p:sp>
        <p:nvSpPr>
          <p:cNvPr id="23" name="Text Placeholder 22"/>
          <p:cNvSpPr>
            <a:spLocks noGrp="1"/>
          </p:cNvSpPr>
          <p:nvPr>
            <p:ph type="body" sz="quarter" idx="14" hasCustomPrompt="1"/>
          </p:nvPr>
        </p:nvSpPr>
        <p:spPr>
          <a:xfrm>
            <a:off x="279400" y="9446335"/>
            <a:ext cx="2619375" cy="254575"/>
          </a:xfrm>
        </p:spPr>
        <p:txBody>
          <a:bodyPr>
            <a:noAutofit/>
          </a:bodyPr>
          <a:lstStyle>
            <a:lvl1pPr marL="0" indent="0">
              <a:buNone/>
              <a:defRPr sz="900" b="1" baseline="0">
                <a:solidFill>
                  <a:srgbClr val="FFFFFF"/>
                </a:solidFill>
              </a:defRPr>
            </a:lvl1pPr>
            <a:lvl2pPr marL="457200" indent="0">
              <a:buNone/>
              <a:defRPr sz="800" b="1">
                <a:solidFill>
                  <a:srgbClr val="FFFFFF"/>
                </a:solidFill>
              </a:defRPr>
            </a:lvl2pPr>
            <a:lvl3pPr marL="914400" indent="0">
              <a:buNone/>
              <a:defRPr sz="800" b="1">
                <a:solidFill>
                  <a:srgbClr val="FFFFFF"/>
                </a:solidFill>
              </a:defRPr>
            </a:lvl3pPr>
            <a:lvl4pPr marL="1371600" indent="0">
              <a:buNone/>
              <a:defRPr sz="800" b="1">
                <a:solidFill>
                  <a:srgbClr val="FFFFFF"/>
                </a:solidFill>
              </a:defRPr>
            </a:lvl4pPr>
            <a:lvl5pPr marL="1828800" indent="0">
              <a:buNone/>
              <a:defRPr sz="800" b="1">
                <a:solidFill>
                  <a:srgbClr val="FFFFFF"/>
                </a:solidFill>
              </a:defRPr>
            </a:lvl5pPr>
          </a:lstStyle>
          <a:p>
            <a:pPr lvl="0"/>
            <a:r>
              <a:rPr lang="en-US" dirty="0"/>
              <a:t>Job Title</a:t>
            </a:r>
          </a:p>
        </p:txBody>
      </p:sp>
      <p:sp>
        <p:nvSpPr>
          <p:cNvPr id="25" name="Text Placeholder 24"/>
          <p:cNvSpPr>
            <a:spLocks noGrp="1"/>
          </p:cNvSpPr>
          <p:nvPr>
            <p:ph type="body" sz="quarter" idx="15" hasCustomPrompt="1"/>
          </p:nvPr>
        </p:nvSpPr>
        <p:spPr>
          <a:xfrm>
            <a:off x="279401" y="9870198"/>
            <a:ext cx="313350" cy="292166"/>
          </a:xfrm>
        </p:spPr>
        <p:txBody>
          <a:bodyPr>
            <a:noAutofit/>
          </a:bodyPr>
          <a:lstStyle>
            <a:lvl1pPr marL="0" indent="0">
              <a:buNone/>
              <a:defRPr sz="900">
                <a:solidFill>
                  <a:srgbClr val="FFFFFF"/>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T:</a:t>
            </a:r>
          </a:p>
        </p:txBody>
      </p:sp>
      <p:sp>
        <p:nvSpPr>
          <p:cNvPr id="27" name="Text Placeholder 26"/>
          <p:cNvSpPr>
            <a:spLocks noGrp="1"/>
          </p:cNvSpPr>
          <p:nvPr>
            <p:ph type="body" sz="quarter" idx="16" hasCustomPrompt="1"/>
          </p:nvPr>
        </p:nvSpPr>
        <p:spPr>
          <a:xfrm>
            <a:off x="648410" y="9870198"/>
            <a:ext cx="2250365" cy="292166"/>
          </a:xfrm>
        </p:spPr>
        <p:txBody>
          <a:bodyPr>
            <a:noAutofit/>
          </a:bodyPr>
          <a:lstStyle>
            <a:lvl1pPr marL="0" indent="0">
              <a:buNone/>
              <a:defRPr sz="800" baseline="0">
                <a:solidFill>
                  <a:srgbClr val="FFFFFF"/>
                </a:solidFill>
              </a:defRPr>
            </a:lvl1pPr>
            <a:lvl2pPr marL="457200" indent="0">
              <a:buNone/>
              <a:defRPr sz="800">
                <a:solidFill>
                  <a:srgbClr val="FFFFFF"/>
                </a:solidFill>
              </a:defRPr>
            </a:lvl2pPr>
            <a:lvl3pPr marL="914400" indent="0">
              <a:buNone/>
              <a:defRPr sz="800">
                <a:solidFill>
                  <a:srgbClr val="FFFFFF"/>
                </a:solidFill>
              </a:defRPr>
            </a:lvl3pPr>
            <a:lvl4pPr marL="1371600" indent="0">
              <a:buNone/>
              <a:defRPr sz="800">
                <a:solidFill>
                  <a:srgbClr val="FFFFFF"/>
                </a:solidFill>
              </a:defRPr>
            </a:lvl4pPr>
            <a:lvl5pPr marL="1828800" indent="0">
              <a:buNone/>
              <a:defRPr sz="800">
                <a:solidFill>
                  <a:srgbClr val="FFFFFF"/>
                </a:solidFill>
              </a:defRPr>
            </a:lvl5pPr>
          </a:lstStyle>
          <a:p>
            <a:pPr lvl="0"/>
            <a:r>
              <a:rPr lang="ga-IE" dirty="0"/>
              <a:t>XXX XXXX XXX</a:t>
            </a:r>
            <a:endParaRPr lang="en-US" dirty="0"/>
          </a:p>
        </p:txBody>
      </p:sp>
      <p:sp>
        <p:nvSpPr>
          <p:cNvPr id="29" name="Text Placeholder 28"/>
          <p:cNvSpPr>
            <a:spLocks noGrp="1"/>
          </p:cNvSpPr>
          <p:nvPr>
            <p:ph type="body" sz="quarter" idx="17" hasCustomPrompt="1"/>
          </p:nvPr>
        </p:nvSpPr>
        <p:spPr>
          <a:xfrm>
            <a:off x="279400" y="10217150"/>
            <a:ext cx="312738" cy="252776"/>
          </a:xfrm>
        </p:spPr>
        <p:txBody>
          <a:bodyPr>
            <a:normAutofit/>
          </a:bodyPr>
          <a:lstStyle>
            <a:lvl1pPr marL="0" indent="0">
              <a:buNone/>
              <a:defRPr sz="900">
                <a:solidFill>
                  <a:srgbClr val="FFFFFF"/>
                </a:solidFill>
              </a:defRPr>
            </a:lvl1pPr>
          </a:lstStyle>
          <a:p>
            <a:pPr lvl="0"/>
            <a:r>
              <a:rPr lang="en-US" sz="900" dirty="0"/>
              <a:t>E:</a:t>
            </a:r>
            <a:endParaRPr lang="en-US" dirty="0"/>
          </a:p>
        </p:txBody>
      </p:sp>
      <p:sp>
        <p:nvSpPr>
          <p:cNvPr id="31" name="Text Placeholder 30"/>
          <p:cNvSpPr>
            <a:spLocks noGrp="1"/>
          </p:cNvSpPr>
          <p:nvPr>
            <p:ph type="body" sz="quarter" idx="18" hasCustomPrompt="1"/>
          </p:nvPr>
        </p:nvSpPr>
        <p:spPr>
          <a:xfrm>
            <a:off x="647700" y="10218738"/>
            <a:ext cx="2251075" cy="250825"/>
          </a:xfrm>
        </p:spPr>
        <p:txBody>
          <a:bodyPr>
            <a:noAutofit/>
          </a:bodyPr>
          <a:lstStyle>
            <a:lvl1pPr marL="0" indent="0">
              <a:buNone/>
              <a:defRPr sz="900">
                <a:solidFill>
                  <a:srgbClr val="FFFFFF"/>
                </a:solidFill>
              </a:defRPr>
            </a:lvl1pPr>
            <a:lvl2pPr marL="457200" indent="0">
              <a:buNone/>
              <a:defRPr sz="900">
                <a:solidFill>
                  <a:srgbClr val="FFFFFF"/>
                </a:solidFill>
              </a:defRPr>
            </a:lvl2pPr>
            <a:lvl3pPr marL="914400" indent="0">
              <a:buNone/>
              <a:defRPr sz="900">
                <a:solidFill>
                  <a:srgbClr val="FFFFFF"/>
                </a:solidFill>
              </a:defRPr>
            </a:lvl3pPr>
            <a:lvl4pPr marL="1371600" indent="0">
              <a:buNone/>
              <a:defRPr sz="900">
                <a:solidFill>
                  <a:srgbClr val="FFFFFF"/>
                </a:solidFill>
              </a:defRPr>
            </a:lvl4pPr>
            <a:lvl5pPr marL="1828800" indent="0">
              <a:buNone/>
              <a:defRPr sz="900">
                <a:solidFill>
                  <a:srgbClr val="FFFFFF"/>
                </a:solidFill>
              </a:defRPr>
            </a:lvl5pPr>
          </a:lstStyle>
          <a:p>
            <a:pPr lvl="0"/>
            <a:r>
              <a:rPr lang="en-US" dirty="0" err="1"/>
              <a:t>First.lastname@graham.co.uk</a:t>
            </a:r>
            <a:endParaRPr lang="en-US" dirty="0"/>
          </a:p>
        </p:txBody>
      </p:sp>
      <p:sp>
        <p:nvSpPr>
          <p:cNvPr id="32" name="Text Placeholder 17"/>
          <p:cNvSpPr>
            <a:spLocks noGrp="1"/>
          </p:cNvSpPr>
          <p:nvPr>
            <p:ph type="body" sz="quarter" idx="19" hasCustomPrompt="1"/>
          </p:nvPr>
        </p:nvSpPr>
        <p:spPr>
          <a:xfrm>
            <a:off x="3394858" y="9189681"/>
            <a:ext cx="2618744" cy="256654"/>
          </a:xfrm>
        </p:spPr>
        <p:txBody>
          <a:bodyPr>
            <a:noAutofit/>
          </a:bodyPr>
          <a:lstStyle>
            <a:lvl1pPr marL="0" indent="0">
              <a:buNone/>
              <a:defRPr sz="80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eaLnBrk="0" hangingPunct="0"/>
            <a:r>
              <a:rPr lang="en-US" sz="1000" b="0" dirty="0">
                <a:solidFill>
                  <a:srgbClr val="FFFFFF"/>
                </a:solidFill>
                <a:latin typeface="Verdana"/>
                <a:cs typeface="Verdana"/>
              </a:rPr>
              <a:t>Name</a:t>
            </a:r>
          </a:p>
          <a:p>
            <a:pPr lvl="0"/>
            <a:endParaRPr lang="en-US" dirty="0"/>
          </a:p>
        </p:txBody>
      </p:sp>
      <p:sp>
        <p:nvSpPr>
          <p:cNvPr id="33" name="Text Placeholder 22"/>
          <p:cNvSpPr>
            <a:spLocks noGrp="1"/>
          </p:cNvSpPr>
          <p:nvPr>
            <p:ph type="body" sz="quarter" idx="20" hasCustomPrompt="1"/>
          </p:nvPr>
        </p:nvSpPr>
        <p:spPr>
          <a:xfrm>
            <a:off x="3394858" y="9445747"/>
            <a:ext cx="2619375" cy="254575"/>
          </a:xfrm>
        </p:spPr>
        <p:txBody>
          <a:bodyPr>
            <a:noAutofit/>
          </a:bodyPr>
          <a:lstStyle>
            <a:lvl1pPr marL="0" indent="0">
              <a:buNone/>
              <a:defRPr sz="900" b="1" baseline="0">
                <a:solidFill>
                  <a:srgbClr val="FFFFFF"/>
                </a:solidFill>
              </a:defRPr>
            </a:lvl1pPr>
            <a:lvl2pPr marL="457200" indent="0">
              <a:buNone/>
              <a:defRPr sz="800" b="1">
                <a:solidFill>
                  <a:srgbClr val="FFFFFF"/>
                </a:solidFill>
              </a:defRPr>
            </a:lvl2pPr>
            <a:lvl3pPr marL="914400" indent="0">
              <a:buNone/>
              <a:defRPr sz="800" b="1">
                <a:solidFill>
                  <a:srgbClr val="FFFFFF"/>
                </a:solidFill>
              </a:defRPr>
            </a:lvl3pPr>
            <a:lvl4pPr marL="1371600" indent="0">
              <a:buNone/>
              <a:defRPr sz="800" b="1">
                <a:solidFill>
                  <a:srgbClr val="FFFFFF"/>
                </a:solidFill>
              </a:defRPr>
            </a:lvl4pPr>
            <a:lvl5pPr marL="1828800" indent="0">
              <a:buNone/>
              <a:defRPr sz="800" b="1">
                <a:solidFill>
                  <a:srgbClr val="FFFFFF"/>
                </a:solidFill>
              </a:defRPr>
            </a:lvl5pPr>
          </a:lstStyle>
          <a:p>
            <a:pPr lvl="0"/>
            <a:r>
              <a:rPr lang="en-US" dirty="0"/>
              <a:t>Job Title</a:t>
            </a:r>
          </a:p>
        </p:txBody>
      </p:sp>
      <p:sp>
        <p:nvSpPr>
          <p:cNvPr id="34" name="Text Placeholder 24"/>
          <p:cNvSpPr>
            <a:spLocks noGrp="1"/>
          </p:cNvSpPr>
          <p:nvPr>
            <p:ph type="body" sz="quarter" idx="21" hasCustomPrompt="1"/>
          </p:nvPr>
        </p:nvSpPr>
        <p:spPr>
          <a:xfrm>
            <a:off x="3394859" y="9869610"/>
            <a:ext cx="313350" cy="292166"/>
          </a:xfrm>
        </p:spPr>
        <p:txBody>
          <a:bodyPr>
            <a:noAutofit/>
          </a:bodyPr>
          <a:lstStyle>
            <a:lvl1pPr marL="0" indent="0">
              <a:buNone/>
              <a:defRPr sz="900">
                <a:solidFill>
                  <a:srgbClr val="FFFFFF"/>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T:</a:t>
            </a:r>
          </a:p>
        </p:txBody>
      </p:sp>
      <p:sp>
        <p:nvSpPr>
          <p:cNvPr id="35" name="Text Placeholder 26"/>
          <p:cNvSpPr>
            <a:spLocks noGrp="1"/>
          </p:cNvSpPr>
          <p:nvPr>
            <p:ph type="body" sz="quarter" idx="22" hasCustomPrompt="1"/>
          </p:nvPr>
        </p:nvSpPr>
        <p:spPr>
          <a:xfrm>
            <a:off x="3763868" y="9869610"/>
            <a:ext cx="2250365" cy="292166"/>
          </a:xfrm>
        </p:spPr>
        <p:txBody>
          <a:bodyPr>
            <a:noAutofit/>
          </a:bodyPr>
          <a:lstStyle>
            <a:lvl1pPr marL="0" indent="0">
              <a:buNone/>
              <a:defRPr sz="800" baseline="0">
                <a:solidFill>
                  <a:srgbClr val="FFFFFF"/>
                </a:solidFill>
              </a:defRPr>
            </a:lvl1pPr>
            <a:lvl2pPr marL="457200" indent="0">
              <a:buNone/>
              <a:defRPr sz="800">
                <a:solidFill>
                  <a:srgbClr val="FFFFFF"/>
                </a:solidFill>
              </a:defRPr>
            </a:lvl2pPr>
            <a:lvl3pPr marL="914400" indent="0">
              <a:buNone/>
              <a:defRPr sz="800">
                <a:solidFill>
                  <a:srgbClr val="FFFFFF"/>
                </a:solidFill>
              </a:defRPr>
            </a:lvl3pPr>
            <a:lvl4pPr marL="1371600" indent="0">
              <a:buNone/>
              <a:defRPr sz="800">
                <a:solidFill>
                  <a:srgbClr val="FFFFFF"/>
                </a:solidFill>
              </a:defRPr>
            </a:lvl4pPr>
            <a:lvl5pPr marL="1828800" indent="0">
              <a:buNone/>
              <a:defRPr sz="800">
                <a:solidFill>
                  <a:srgbClr val="FFFFFF"/>
                </a:solidFill>
              </a:defRPr>
            </a:lvl5pPr>
          </a:lstStyle>
          <a:p>
            <a:pPr lvl="0"/>
            <a:r>
              <a:rPr lang="ga-IE" dirty="0"/>
              <a:t>XXX XXXX XXX</a:t>
            </a:r>
            <a:endParaRPr lang="en-US" dirty="0"/>
          </a:p>
        </p:txBody>
      </p:sp>
      <p:sp>
        <p:nvSpPr>
          <p:cNvPr id="36" name="Text Placeholder 28"/>
          <p:cNvSpPr>
            <a:spLocks noGrp="1"/>
          </p:cNvSpPr>
          <p:nvPr>
            <p:ph type="body" sz="quarter" idx="23" hasCustomPrompt="1"/>
          </p:nvPr>
        </p:nvSpPr>
        <p:spPr>
          <a:xfrm>
            <a:off x="3394858" y="10216562"/>
            <a:ext cx="312738" cy="252776"/>
          </a:xfrm>
        </p:spPr>
        <p:txBody>
          <a:bodyPr>
            <a:normAutofit/>
          </a:bodyPr>
          <a:lstStyle>
            <a:lvl1pPr marL="0" indent="0">
              <a:buNone/>
              <a:defRPr sz="900">
                <a:solidFill>
                  <a:srgbClr val="FFFFFF"/>
                </a:solidFill>
              </a:defRPr>
            </a:lvl1pPr>
          </a:lstStyle>
          <a:p>
            <a:pPr lvl="0"/>
            <a:r>
              <a:rPr lang="en-US" sz="900" dirty="0"/>
              <a:t>E:</a:t>
            </a:r>
            <a:endParaRPr lang="en-US" dirty="0"/>
          </a:p>
        </p:txBody>
      </p:sp>
      <p:sp>
        <p:nvSpPr>
          <p:cNvPr id="37" name="Text Placeholder 30"/>
          <p:cNvSpPr>
            <a:spLocks noGrp="1"/>
          </p:cNvSpPr>
          <p:nvPr>
            <p:ph type="body" sz="quarter" idx="24" hasCustomPrompt="1"/>
          </p:nvPr>
        </p:nvSpPr>
        <p:spPr>
          <a:xfrm>
            <a:off x="3763158" y="10218150"/>
            <a:ext cx="2251075" cy="250825"/>
          </a:xfrm>
        </p:spPr>
        <p:txBody>
          <a:bodyPr>
            <a:noAutofit/>
          </a:bodyPr>
          <a:lstStyle>
            <a:lvl1pPr marL="0" indent="0">
              <a:buNone/>
              <a:defRPr sz="900">
                <a:solidFill>
                  <a:srgbClr val="FFFFFF"/>
                </a:solidFill>
              </a:defRPr>
            </a:lvl1pPr>
            <a:lvl2pPr marL="457200" indent="0">
              <a:buNone/>
              <a:defRPr sz="900">
                <a:solidFill>
                  <a:srgbClr val="FFFFFF"/>
                </a:solidFill>
              </a:defRPr>
            </a:lvl2pPr>
            <a:lvl3pPr marL="914400" indent="0">
              <a:buNone/>
              <a:defRPr sz="900">
                <a:solidFill>
                  <a:srgbClr val="FFFFFF"/>
                </a:solidFill>
              </a:defRPr>
            </a:lvl3pPr>
            <a:lvl4pPr marL="1371600" indent="0">
              <a:buNone/>
              <a:defRPr sz="900">
                <a:solidFill>
                  <a:srgbClr val="FFFFFF"/>
                </a:solidFill>
              </a:defRPr>
            </a:lvl4pPr>
            <a:lvl5pPr marL="1828800" indent="0">
              <a:buNone/>
              <a:defRPr sz="900">
                <a:solidFill>
                  <a:srgbClr val="FFFFFF"/>
                </a:solidFill>
              </a:defRPr>
            </a:lvl5pPr>
          </a:lstStyle>
          <a:p>
            <a:pPr lvl="0"/>
            <a:r>
              <a:rPr lang="en-US" dirty="0" err="1"/>
              <a:t>First.lastname@graham.co.uk</a:t>
            </a:r>
            <a:endParaRPr lang="en-US" dirty="0"/>
          </a:p>
        </p:txBody>
      </p:sp>
    </p:spTree>
    <p:extLst>
      <p:ext uri="{BB962C8B-B14F-4D97-AF65-F5344CB8AC3E}">
        <p14:creationId xmlns:p14="http://schemas.microsoft.com/office/powerpoint/2010/main" val="2308240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143" y="428041"/>
            <a:ext cx="6806565" cy="178144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378143" y="2494018"/>
            <a:ext cx="6806565" cy="7054007"/>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378143" y="9906786"/>
            <a:ext cx="1764665" cy="569071"/>
          </a:xfrm>
          <a:prstGeom prst="rect">
            <a:avLst/>
          </a:prstGeom>
        </p:spPr>
        <p:txBody>
          <a:bodyPr vert="horz" lIns="91440" tIns="45720" rIns="91440" bIns="45720" rtlCol="0" anchor="ctr"/>
          <a:lstStyle>
            <a:lvl1pPr algn="l">
              <a:defRPr sz="1200">
                <a:solidFill>
                  <a:schemeClr val="tx1">
                    <a:tint val="75000"/>
                  </a:schemeClr>
                </a:solidFill>
                <a:latin typeface="Verdana"/>
                <a:cs typeface="Verdana"/>
              </a:defRPr>
            </a:lvl1pPr>
          </a:lstStyle>
          <a:p>
            <a:fld id="{CF642051-127C-5145-9FAB-EA6D521FA358}" type="datetimeFigureOut">
              <a:rPr lang="en-US" smtClean="0"/>
              <a:pPr/>
              <a:t>8/18/2021</a:t>
            </a:fld>
            <a:endParaRPr lang="en-US"/>
          </a:p>
        </p:txBody>
      </p:sp>
      <p:sp>
        <p:nvSpPr>
          <p:cNvPr id="5" name="Footer Placeholder 4"/>
          <p:cNvSpPr>
            <a:spLocks noGrp="1"/>
          </p:cNvSpPr>
          <p:nvPr>
            <p:ph type="ftr" sz="quarter" idx="3"/>
          </p:nvPr>
        </p:nvSpPr>
        <p:spPr>
          <a:xfrm>
            <a:off x="2583974" y="9906786"/>
            <a:ext cx="2394903" cy="569071"/>
          </a:xfrm>
          <a:prstGeom prst="rect">
            <a:avLst/>
          </a:prstGeom>
        </p:spPr>
        <p:txBody>
          <a:bodyPr vert="horz" lIns="91440" tIns="45720" rIns="91440" bIns="45720" rtlCol="0" anchor="ctr"/>
          <a:lstStyle>
            <a:lvl1pPr algn="ctr">
              <a:defRPr sz="1200">
                <a:solidFill>
                  <a:schemeClr val="tx1">
                    <a:tint val="75000"/>
                  </a:schemeClr>
                </a:solidFill>
                <a:latin typeface="Verdana"/>
                <a:cs typeface="Verdana"/>
              </a:defRPr>
            </a:lvl1pPr>
          </a:lstStyle>
          <a:p>
            <a:endParaRPr lang="en-US"/>
          </a:p>
        </p:txBody>
      </p:sp>
      <p:sp>
        <p:nvSpPr>
          <p:cNvPr id="6" name="Slide Number Placeholder 5"/>
          <p:cNvSpPr>
            <a:spLocks noGrp="1"/>
          </p:cNvSpPr>
          <p:nvPr>
            <p:ph type="sldNum" sz="quarter" idx="4"/>
          </p:nvPr>
        </p:nvSpPr>
        <p:spPr>
          <a:xfrm>
            <a:off x="5420043" y="9906786"/>
            <a:ext cx="1764665" cy="569071"/>
          </a:xfrm>
          <a:prstGeom prst="rect">
            <a:avLst/>
          </a:prstGeom>
        </p:spPr>
        <p:txBody>
          <a:bodyPr vert="horz" lIns="91440" tIns="45720" rIns="91440" bIns="45720" rtlCol="0" anchor="ctr"/>
          <a:lstStyle>
            <a:lvl1pPr algn="r">
              <a:defRPr sz="1200">
                <a:solidFill>
                  <a:schemeClr val="tx1">
                    <a:tint val="75000"/>
                  </a:schemeClr>
                </a:solidFill>
                <a:latin typeface="Verdana"/>
                <a:cs typeface="Verdana"/>
              </a:defRPr>
            </a:lvl1pPr>
          </a:lstStyle>
          <a:p>
            <a:fld id="{D224D851-B37C-464F-974E-B92A5B87857C}" type="slidenum">
              <a:rPr lang="en-US" smtClean="0"/>
              <a:pPr/>
              <a:t>‹#›</a:t>
            </a:fld>
            <a:endParaRPr lang="en-US"/>
          </a:p>
        </p:txBody>
      </p:sp>
    </p:spTree>
    <p:extLst>
      <p:ext uri="{BB962C8B-B14F-4D97-AF65-F5344CB8AC3E}">
        <p14:creationId xmlns:p14="http://schemas.microsoft.com/office/powerpoint/2010/main" val="136959716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400" kern="1200">
          <a:solidFill>
            <a:schemeClr val="tx1"/>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p:txBody>
          <a:bodyPr/>
          <a:lstStyle/>
          <a:p>
            <a:pPr algn="l"/>
            <a:r>
              <a:rPr lang="en-US" dirty="0"/>
              <a:t>Laser House</a:t>
            </a:r>
          </a:p>
        </p:txBody>
      </p:sp>
      <p:sp>
        <p:nvSpPr>
          <p:cNvPr id="11" name="Text Placeholder 10"/>
          <p:cNvSpPr>
            <a:spLocks noGrp="1"/>
          </p:cNvSpPr>
          <p:nvPr>
            <p:ph type="body" sz="quarter" idx="12"/>
          </p:nvPr>
        </p:nvSpPr>
        <p:spPr/>
        <p:txBody>
          <a:bodyPr/>
          <a:lstStyle/>
          <a:p>
            <a:r>
              <a:rPr lang="en-US" dirty="0"/>
              <a:t>Issue 16</a:t>
            </a:r>
          </a:p>
        </p:txBody>
      </p:sp>
      <p:sp>
        <p:nvSpPr>
          <p:cNvPr id="12" name="Text Placeholder 11"/>
          <p:cNvSpPr>
            <a:spLocks noGrp="1"/>
          </p:cNvSpPr>
          <p:nvPr>
            <p:ph type="body" sz="quarter" idx="13"/>
          </p:nvPr>
        </p:nvSpPr>
        <p:spPr>
          <a:xfrm>
            <a:off x="5307339" y="3271838"/>
            <a:ext cx="1108075" cy="203200"/>
          </a:xfrm>
        </p:spPr>
        <p:txBody>
          <a:bodyPr/>
          <a:lstStyle/>
          <a:p>
            <a:r>
              <a:rPr lang="en-US" dirty="0"/>
              <a:t>August 2021</a:t>
            </a:r>
          </a:p>
        </p:txBody>
      </p:sp>
      <p:sp>
        <p:nvSpPr>
          <p:cNvPr id="13" name="Text Placeholder 12"/>
          <p:cNvSpPr>
            <a:spLocks noGrp="1"/>
          </p:cNvSpPr>
          <p:nvPr>
            <p:ph type="body" sz="quarter" idx="14"/>
          </p:nvPr>
        </p:nvSpPr>
        <p:spPr>
          <a:xfrm>
            <a:off x="248545" y="3750817"/>
            <a:ext cx="3656171" cy="6649886"/>
          </a:xfrm>
        </p:spPr>
        <p:txBody>
          <a:bodyPr vert="horz" lIns="91440" tIns="45720" rIns="91440" bIns="45720" numCol="1" spcCol="720000" rtlCol="0" anchor="t">
            <a:normAutofit/>
          </a:bodyPr>
          <a:lstStyle/>
          <a:p>
            <a:r>
              <a:rPr lang="en-US" sz="1200" b="1" dirty="0">
                <a:solidFill>
                  <a:srgbClr val="004B4B"/>
                </a:solidFill>
              </a:rPr>
              <a:t>Dear Resident,</a:t>
            </a:r>
            <a:endParaRPr lang="en-GB" sz="1200" b="1" dirty="0">
              <a:solidFill>
                <a:srgbClr val="004B4B"/>
              </a:solidFill>
              <a:ea typeface="Verdana"/>
            </a:endParaRPr>
          </a:p>
          <a:p>
            <a:endParaRPr lang="en-GB" sz="1200" b="1" dirty="0">
              <a:solidFill>
                <a:srgbClr val="004B4B"/>
              </a:solidFill>
              <a:ea typeface="Verdana"/>
            </a:endParaRPr>
          </a:p>
          <a:p>
            <a:r>
              <a:rPr lang="en-US" sz="1200" b="1" dirty="0">
                <a:solidFill>
                  <a:srgbClr val="004B4B"/>
                </a:solidFill>
              </a:rPr>
              <a:t>Welcome to the sixteenth edition of our Newsletter for the Laser House project.</a:t>
            </a:r>
            <a:endParaRPr lang="en-US" sz="1200" b="1" dirty="0">
              <a:solidFill>
                <a:srgbClr val="000000"/>
              </a:solidFill>
              <a:ea typeface="Verdana"/>
            </a:endParaRPr>
          </a:p>
          <a:p>
            <a:endParaRPr lang="en-GB" sz="1100" dirty="0">
              <a:ea typeface="Verdana"/>
            </a:endParaRPr>
          </a:p>
          <a:p>
            <a:r>
              <a:rPr lang="en-GB" sz="1200" b="1" dirty="0">
                <a:solidFill>
                  <a:srgbClr val="00BB1E"/>
                </a:solidFill>
              </a:rPr>
              <a:t>What We Have Done So Far </a:t>
            </a:r>
            <a:endParaRPr lang="en-GB" sz="1200" b="1" dirty="0">
              <a:solidFill>
                <a:srgbClr val="00BB1E"/>
              </a:solidFill>
              <a:ea typeface="Verdana"/>
            </a:endParaRPr>
          </a:p>
          <a:p>
            <a:pPr marL="285750" indent="-285750">
              <a:buChar char="•"/>
            </a:pPr>
            <a:endParaRPr lang="en-GB" sz="1100" b="1" dirty="0">
              <a:solidFill>
                <a:srgbClr val="00BB1E"/>
              </a:solidFill>
              <a:ea typeface="Verdana"/>
            </a:endParaRPr>
          </a:p>
          <a:p>
            <a:pPr marL="171450" indent="-171450">
              <a:buFont typeface="Arial" panose="020B0604020202020204" pitchFamily="34" charset="0"/>
              <a:buChar char="•"/>
            </a:pPr>
            <a:r>
              <a:rPr lang="en-GB" sz="1200" dirty="0">
                <a:ea typeface="Verdana"/>
              </a:rPr>
              <a:t>Completion of brickwork to the art box extension </a:t>
            </a:r>
          </a:p>
          <a:p>
            <a:pPr marL="171450" indent="-171450">
              <a:buFont typeface="Arial" panose="020B0604020202020204" pitchFamily="34" charset="0"/>
              <a:buChar char="•"/>
            </a:pPr>
            <a:r>
              <a:rPr lang="en-GB" sz="1200" dirty="0">
                <a:ea typeface="Verdana"/>
              </a:rPr>
              <a:t>Commencement of smoke tests to floors – testing the plenum</a:t>
            </a:r>
          </a:p>
          <a:p>
            <a:pPr marL="171450" indent="-171450">
              <a:buFont typeface="Arial" panose="020B0604020202020204" pitchFamily="34" charset="0"/>
              <a:buChar char="•"/>
            </a:pPr>
            <a:r>
              <a:rPr lang="en-GB" sz="1200" dirty="0">
                <a:ea typeface="Verdana"/>
              </a:rPr>
              <a:t>Hoist removal </a:t>
            </a:r>
          </a:p>
          <a:p>
            <a:pPr marL="171450" indent="-171450">
              <a:buFont typeface="Arial" panose="020B0604020202020204" pitchFamily="34" charset="0"/>
              <a:buChar char="•"/>
            </a:pPr>
            <a:r>
              <a:rPr lang="en-GB" sz="1200" dirty="0">
                <a:ea typeface="Verdana"/>
              </a:rPr>
              <a:t>Skylight installation to level 3 terrace</a:t>
            </a:r>
          </a:p>
          <a:p>
            <a:pPr marL="171450" indent="-171450">
              <a:buFont typeface="Arial" panose="020B0604020202020204" pitchFamily="34" charset="0"/>
              <a:buChar char="•"/>
            </a:pPr>
            <a:r>
              <a:rPr lang="en-GB" sz="1200" dirty="0">
                <a:ea typeface="Verdana"/>
              </a:rPr>
              <a:t>Tiling in toilets</a:t>
            </a:r>
          </a:p>
          <a:p>
            <a:pPr marL="171450" indent="-171450">
              <a:buFont typeface="Arial" panose="020B0604020202020204" pitchFamily="34" charset="0"/>
              <a:buChar char="•"/>
            </a:pPr>
            <a:endParaRPr lang="en-GB" sz="1200" dirty="0">
              <a:ea typeface="Verdana"/>
            </a:endParaRPr>
          </a:p>
          <a:p>
            <a:r>
              <a:rPr lang="en-GB" sz="1200" b="1" dirty="0">
                <a:solidFill>
                  <a:srgbClr val="00BB1E"/>
                </a:solidFill>
              </a:rPr>
              <a:t>What’s Next?</a:t>
            </a:r>
            <a:endParaRPr lang="en-GB" sz="1200" b="1" dirty="0">
              <a:solidFill>
                <a:srgbClr val="00BB1E"/>
              </a:solidFill>
              <a:ea typeface="Verdana"/>
            </a:endParaRPr>
          </a:p>
          <a:p>
            <a:endParaRPr lang="en-GB" sz="1100" dirty="0">
              <a:ea typeface="Verdana"/>
            </a:endParaRPr>
          </a:p>
          <a:p>
            <a:pPr marL="171450" indent="-171450">
              <a:buChar char="•"/>
            </a:pPr>
            <a:r>
              <a:rPr lang="en-GB" sz="1200" dirty="0"/>
              <a:t>Lift Install to core 1 and core 2 </a:t>
            </a:r>
          </a:p>
          <a:p>
            <a:pPr marL="171450" indent="-171450">
              <a:buChar char="•"/>
            </a:pPr>
            <a:r>
              <a:rPr lang="en-GB" sz="1200" dirty="0"/>
              <a:t>Windows installation to art box</a:t>
            </a:r>
          </a:p>
          <a:p>
            <a:pPr marL="171450" indent="-171450">
              <a:buChar char="•"/>
            </a:pPr>
            <a:r>
              <a:rPr lang="en-GB" sz="1200" dirty="0"/>
              <a:t>Skylight installation to level 1 terrace</a:t>
            </a:r>
          </a:p>
          <a:p>
            <a:pPr marL="171450" indent="-171450">
              <a:buChar char="•"/>
            </a:pPr>
            <a:r>
              <a:rPr lang="en-GB" sz="1200" dirty="0"/>
              <a:t>Continuation of painting and decorating</a:t>
            </a:r>
          </a:p>
          <a:p>
            <a:pPr marL="171450" indent="-171450">
              <a:buChar char="•"/>
            </a:pPr>
            <a:r>
              <a:rPr lang="en-GB" sz="1200" dirty="0">
                <a:ea typeface="Verdana"/>
              </a:rPr>
              <a:t>Door installation and ironmongery </a:t>
            </a:r>
          </a:p>
          <a:p>
            <a:pPr marL="171450" indent="-171450">
              <a:buFont typeface="Arial" panose="020B0604020202020204" pitchFamily="34" charset="0"/>
              <a:buChar char="•"/>
            </a:pPr>
            <a:endParaRPr lang="en-GB" sz="1200" dirty="0">
              <a:solidFill>
                <a:srgbClr val="000000"/>
              </a:solidFill>
              <a:ea typeface="Verdana"/>
            </a:endParaRPr>
          </a:p>
          <a:p>
            <a:r>
              <a:rPr lang="en-GB" sz="1200" b="1" dirty="0">
                <a:solidFill>
                  <a:srgbClr val="00BB1E"/>
                </a:solidFill>
              </a:rPr>
              <a:t>Main Upcoming Deliveries </a:t>
            </a:r>
            <a:endParaRPr lang="en-GB" sz="1200" b="1" dirty="0">
              <a:solidFill>
                <a:srgbClr val="00BB1E"/>
              </a:solidFill>
              <a:ea typeface="Verdana"/>
            </a:endParaRPr>
          </a:p>
          <a:p>
            <a:endParaRPr lang="en-GB" sz="1100" b="1" dirty="0">
              <a:solidFill>
                <a:srgbClr val="00BB1E"/>
              </a:solidFill>
              <a:ea typeface="Verdana"/>
            </a:endParaRPr>
          </a:p>
          <a:p>
            <a:pPr marL="228600" indent="-228600">
              <a:buChar char="•"/>
            </a:pPr>
            <a:r>
              <a:rPr lang="en-GB" sz="1200" dirty="0"/>
              <a:t>Mobile Crane 31</a:t>
            </a:r>
            <a:r>
              <a:rPr lang="en-GB" sz="1200" baseline="30000" dirty="0"/>
              <a:t>st</a:t>
            </a:r>
            <a:r>
              <a:rPr lang="en-GB" sz="1200" dirty="0"/>
              <a:t> August to install skylight to level 1 terrace (road closed)</a:t>
            </a:r>
          </a:p>
          <a:p>
            <a:pPr marL="228600" indent="-228600">
              <a:buChar char="•"/>
            </a:pPr>
            <a:r>
              <a:rPr lang="en-GB" sz="1200" dirty="0">
                <a:ea typeface="Verdana"/>
              </a:rPr>
              <a:t>Sliding Shutters to be delivered which will be installed to pear tree street loading bays</a:t>
            </a:r>
          </a:p>
          <a:p>
            <a:pPr marL="228600" indent="-228600">
              <a:buChar char="•"/>
            </a:pPr>
            <a:r>
              <a:rPr lang="en-GB" sz="1200" dirty="0">
                <a:ea typeface="Verdana"/>
              </a:rPr>
              <a:t>Screed lorry 20</a:t>
            </a:r>
            <a:r>
              <a:rPr lang="en-GB" sz="1200" baseline="30000" dirty="0">
                <a:ea typeface="Verdana"/>
              </a:rPr>
              <a:t>th</a:t>
            </a:r>
            <a:r>
              <a:rPr lang="en-GB" sz="1200" dirty="0">
                <a:ea typeface="Verdana"/>
              </a:rPr>
              <a:t> and 21</a:t>
            </a:r>
            <a:r>
              <a:rPr lang="en-GB" sz="1200" baseline="30000" dirty="0">
                <a:ea typeface="Verdana"/>
              </a:rPr>
              <a:t>st</a:t>
            </a:r>
            <a:r>
              <a:rPr lang="en-GB" sz="1200" dirty="0">
                <a:ea typeface="Verdana"/>
              </a:rPr>
              <a:t> August </a:t>
            </a:r>
          </a:p>
          <a:p>
            <a:pPr marL="228600" indent="-228600">
              <a:buChar char="•"/>
            </a:pPr>
            <a:endParaRPr lang="en-GB" sz="1200" dirty="0"/>
          </a:p>
          <a:p>
            <a:pPr marL="228600" indent="-228600">
              <a:buAutoNum type="arabicPeriod"/>
            </a:pPr>
            <a:endParaRPr lang="en-GB" sz="1200" dirty="0"/>
          </a:p>
          <a:p>
            <a:endParaRPr lang="en-GB" sz="1200" b="1" dirty="0">
              <a:solidFill>
                <a:srgbClr val="00BB1E"/>
              </a:solidFill>
            </a:endParaRPr>
          </a:p>
          <a:p>
            <a:endParaRPr lang="en-GB" sz="1200" b="1" dirty="0">
              <a:solidFill>
                <a:srgbClr val="00BB1E"/>
              </a:solidFill>
            </a:endParaRPr>
          </a:p>
        </p:txBody>
      </p:sp>
      <p:sp>
        <p:nvSpPr>
          <p:cNvPr id="16" name="Text Placeholder 15"/>
          <p:cNvSpPr>
            <a:spLocks noGrp="1"/>
          </p:cNvSpPr>
          <p:nvPr>
            <p:ph type="body" sz="quarter" idx="15"/>
          </p:nvPr>
        </p:nvSpPr>
        <p:spPr>
          <a:xfrm>
            <a:off x="4030509" y="3980213"/>
            <a:ext cx="3382478" cy="6466775"/>
          </a:xfrm>
        </p:spPr>
        <p:txBody>
          <a:bodyPr vert="horz" lIns="91440" tIns="45720" rIns="91440" bIns="45720" numCol="1" rtlCol="0" anchor="t">
            <a:normAutofit lnSpcReduction="10000"/>
          </a:bodyPr>
          <a:lstStyle/>
          <a:p>
            <a:endParaRPr lang="en-GB" sz="1200" b="1" dirty="0">
              <a:solidFill>
                <a:srgbClr val="00BB1E"/>
              </a:solidFill>
              <a:ea typeface="Verdana"/>
            </a:endParaRPr>
          </a:p>
          <a:p>
            <a:pPr lvl="0"/>
            <a:r>
              <a:rPr lang="en-GB" sz="1200" b="1" dirty="0">
                <a:solidFill>
                  <a:srgbClr val="00BB1E"/>
                </a:solidFill>
              </a:rPr>
              <a:t>Mobile Crane  31</a:t>
            </a:r>
            <a:r>
              <a:rPr lang="en-GB" sz="1200" b="1" baseline="30000" dirty="0">
                <a:solidFill>
                  <a:srgbClr val="00BB1E"/>
                </a:solidFill>
              </a:rPr>
              <a:t>st</a:t>
            </a:r>
            <a:r>
              <a:rPr lang="en-GB" sz="1200" b="1" dirty="0">
                <a:solidFill>
                  <a:srgbClr val="00BB1E"/>
                </a:solidFill>
              </a:rPr>
              <a:t> August 2021</a:t>
            </a:r>
            <a:endParaRPr lang="en-GB" sz="1200" dirty="0"/>
          </a:p>
          <a:p>
            <a:endParaRPr lang="en-GB" sz="1200" b="1" dirty="0">
              <a:solidFill>
                <a:srgbClr val="00BB1E"/>
              </a:solidFill>
            </a:endParaRPr>
          </a:p>
          <a:p>
            <a:r>
              <a:rPr lang="en-GB" sz="1200" dirty="0"/>
              <a:t>Pear Tree Street will be partially closed on the 31</a:t>
            </a:r>
            <a:r>
              <a:rPr lang="en-GB" sz="1200" baseline="30000" dirty="0"/>
              <a:t>st</a:t>
            </a:r>
            <a:r>
              <a:rPr lang="en-GB" sz="1200" dirty="0"/>
              <a:t> of August for through traffic subject to weather conditions. Pedestrian access to residential buildings will be maintained. The crane will be positioned as per previous arrangements. </a:t>
            </a:r>
            <a:endParaRPr lang="en-GB" sz="1200" b="1" dirty="0">
              <a:solidFill>
                <a:srgbClr val="00BB1E"/>
              </a:solidFill>
              <a:ea typeface="Verdana"/>
            </a:endParaRPr>
          </a:p>
          <a:p>
            <a:pPr lvl="0"/>
            <a:endParaRPr lang="en-GB" sz="1200" dirty="0">
              <a:solidFill>
                <a:prstClr val="black"/>
              </a:solidFill>
            </a:endParaRPr>
          </a:p>
          <a:p>
            <a:pPr lvl="0"/>
            <a:r>
              <a:rPr lang="en-GB" sz="1200" dirty="0">
                <a:solidFill>
                  <a:prstClr val="black"/>
                </a:solidFill>
              </a:rPr>
              <a:t>We will be lifting the skylight for the level 1 terrace.</a:t>
            </a:r>
          </a:p>
          <a:p>
            <a:pPr lvl="0"/>
            <a:endParaRPr lang="en-GB" sz="1100" dirty="0">
              <a:solidFill>
                <a:prstClr val="black"/>
              </a:solidFill>
            </a:endParaRPr>
          </a:p>
          <a:p>
            <a:pPr lvl="0"/>
            <a:r>
              <a:rPr lang="en-GB" sz="1200" b="1" dirty="0">
                <a:solidFill>
                  <a:srgbClr val="00BB1E"/>
                </a:solidFill>
              </a:rPr>
              <a:t>Our Carbon Footprint</a:t>
            </a:r>
            <a:endParaRPr lang="en-GB" sz="1100" b="1" dirty="0">
              <a:solidFill>
                <a:prstClr val="black"/>
              </a:solidFill>
            </a:endParaRPr>
          </a:p>
          <a:p>
            <a:pPr lvl="0"/>
            <a:endParaRPr lang="en-GB" sz="1100" b="1" dirty="0">
              <a:solidFill>
                <a:prstClr val="black"/>
              </a:solidFill>
            </a:endParaRPr>
          </a:p>
          <a:p>
            <a:pPr lvl="0"/>
            <a:r>
              <a:rPr lang="en-GB" sz="1200" dirty="0">
                <a:solidFill>
                  <a:prstClr val="black"/>
                </a:solidFill>
              </a:rPr>
              <a:t>On the Laser House Project, the architect has taken an environmental and sustainable approach to the design and buildability of the project. However, as the main contractor, reducing our carbon footprint has been a significant facet from project start to project completion. Some of are sustainable initiatives are:</a:t>
            </a:r>
          </a:p>
          <a:p>
            <a:pPr lvl="0"/>
            <a:endParaRPr lang="en-GB" sz="1200" dirty="0">
              <a:solidFill>
                <a:prstClr val="black"/>
              </a:solidFill>
            </a:endParaRPr>
          </a:p>
          <a:p>
            <a:pPr marL="228600" lvl="0" indent="-228600">
              <a:buAutoNum type="arabicPeriod"/>
            </a:pPr>
            <a:r>
              <a:rPr lang="en-GB" sz="1200" dirty="0">
                <a:solidFill>
                  <a:prstClr val="black"/>
                </a:solidFill>
              </a:rPr>
              <a:t>Timber Recycling – so far we have recycled 100 tonnes of timber.</a:t>
            </a:r>
          </a:p>
          <a:p>
            <a:pPr marL="228600" lvl="0" indent="-228600">
              <a:buAutoNum type="arabicPeriod"/>
            </a:pPr>
            <a:r>
              <a:rPr lang="en-GB" sz="1200" dirty="0">
                <a:solidFill>
                  <a:prstClr val="black"/>
                </a:solidFill>
              </a:rPr>
              <a:t>Tracking our carbon emissions from deliveries</a:t>
            </a:r>
            <a:endParaRPr lang="en-GB" sz="1200" dirty="0">
              <a:solidFill>
                <a:srgbClr val="00BB1E"/>
              </a:solidFill>
            </a:endParaRPr>
          </a:p>
          <a:p>
            <a:pPr marL="228600" lvl="0" indent="-228600">
              <a:buAutoNum type="arabicPeriod"/>
            </a:pPr>
            <a:r>
              <a:rPr lang="en-GB" sz="1200" dirty="0"/>
              <a:t>Carbon offsetting at the end of the project </a:t>
            </a:r>
          </a:p>
          <a:p>
            <a:pPr marL="228600" lvl="0" indent="-228600">
              <a:buAutoNum type="arabicPeriod"/>
            </a:pPr>
            <a:r>
              <a:rPr lang="en-GB" sz="1200" dirty="0"/>
              <a:t>Involvement in ‘help your park’ litter pick day for Islington council</a:t>
            </a:r>
          </a:p>
          <a:p>
            <a:pPr marL="228600" lvl="0" indent="-228600">
              <a:buAutoNum type="arabicPeriod"/>
            </a:pPr>
            <a:r>
              <a:rPr lang="en-GB" sz="1200" dirty="0"/>
              <a:t>Recycling water cooler bottles </a:t>
            </a:r>
          </a:p>
          <a:p>
            <a:pPr marL="228600" lvl="0" indent="-228600">
              <a:buAutoNum type="arabicPeriod"/>
            </a:pPr>
            <a:r>
              <a:rPr lang="en-GB" sz="1200" dirty="0"/>
              <a:t>Hoarding Lights on a timer</a:t>
            </a:r>
          </a:p>
          <a:p>
            <a:pPr marL="228600" lvl="0" indent="-228600">
              <a:buAutoNum type="arabicPeriod"/>
            </a:pPr>
            <a:endParaRPr lang="en-GB" sz="1100" dirty="0"/>
          </a:p>
        </p:txBody>
      </p:sp>
      <p:pic>
        <p:nvPicPr>
          <p:cNvPr id="8" name="Picture Placeholder 7" descr="A large room with tables and chairs&#10;&#10;Description automatically generated with low confidence">
            <a:extLst>
              <a:ext uri="{FF2B5EF4-FFF2-40B4-BE49-F238E27FC236}">
                <a16:creationId xmlns:a16="http://schemas.microsoft.com/office/drawing/2014/main" id="{3D8C2BE7-4EED-411D-B085-A8F329E53748}"/>
              </a:ext>
            </a:extLst>
          </p:cNvPr>
          <p:cNvPicPr>
            <a:picLocks noGrp="1" noChangeAspect="1"/>
          </p:cNvPicPr>
          <p:nvPr>
            <p:ph type="pic" sz="quarter" idx="10"/>
          </p:nvPr>
        </p:nvPicPr>
        <p:blipFill>
          <a:blip r:embed="rId2"/>
          <a:srcRect l="9636" r="9636"/>
          <a:stretch>
            <a:fillRect/>
          </a:stretch>
        </p:blipFill>
        <p:spPr/>
      </p:pic>
    </p:spTree>
    <p:extLst>
      <p:ext uri="{BB962C8B-B14F-4D97-AF65-F5344CB8AC3E}">
        <p14:creationId xmlns:p14="http://schemas.microsoft.com/office/powerpoint/2010/main" val="59149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9440" y="439595"/>
            <a:ext cx="3880535" cy="7880122"/>
          </a:xfrm>
        </p:spPr>
        <p:txBody>
          <a:bodyPr numCol="1">
            <a:normAutofit/>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11" name="Text Placeholder 10"/>
          <p:cNvSpPr>
            <a:spLocks noGrp="1"/>
          </p:cNvSpPr>
          <p:nvPr>
            <p:ph type="body" sz="quarter" idx="11"/>
          </p:nvPr>
        </p:nvSpPr>
        <p:spPr/>
        <p:txBody>
          <a:bodyPr/>
          <a:lstStyle/>
          <a:p>
            <a:r>
              <a:rPr lang="en-US" dirty="0"/>
              <a:t>Jamie Tombs</a:t>
            </a:r>
          </a:p>
        </p:txBody>
      </p:sp>
      <p:sp>
        <p:nvSpPr>
          <p:cNvPr id="12" name="Text Placeholder 11"/>
          <p:cNvSpPr>
            <a:spLocks noGrp="1"/>
          </p:cNvSpPr>
          <p:nvPr>
            <p:ph type="body" sz="quarter" idx="13"/>
          </p:nvPr>
        </p:nvSpPr>
        <p:spPr>
          <a:xfrm>
            <a:off x="3510591" y="473100"/>
            <a:ext cx="3571248" cy="8232258"/>
          </a:xfrm>
        </p:spPr>
        <p:txBody>
          <a:bodyPr vert="horz" lIns="91440" tIns="45720" rIns="91440" bIns="45720" numCol="1" rtlCol="0" anchor="t">
            <a:normAutofit/>
          </a:bodyPr>
          <a:lstStyle/>
          <a:p>
            <a:endParaRPr lang="en-GB" sz="900" dirty="0">
              <a:solidFill>
                <a:srgbClr val="000000"/>
              </a:solidFill>
              <a:ea typeface="Verdana"/>
            </a:endParaRPr>
          </a:p>
          <a:p>
            <a:r>
              <a:rPr lang="en-GB" sz="1200" b="1" dirty="0">
                <a:solidFill>
                  <a:srgbClr val="00BB1E"/>
                </a:solidFill>
              </a:rPr>
              <a:t>Here To Help</a:t>
            </a:r>
            <a:endParaRPr lang="en-GB" sz="900" dirty="0">
              <a:solidFill>
                <a:srgbClr val="000000"/>
              </a:solidFill>
              <a:ea typeface="Verdana"/>
            </a:endParaRPr>
          </a:p>
          <a:p>
            <a:endParaRPr lang="en-GB" dirty="0"/>
          </a:p>
          <a:p>
            <a:r>
              <a:rPr lang="en-GB" dirty="0"/>
              <a:t>As always, if you have any queries or concerns, or if you would like any further information, please do not hesitate to contact us via the details below or by post:</a:t>
            </a:r>
            <a:endParaRPr lang="en-GB" dirty="0">
              <a:ea typeface="Verdana"/>
            </a:endParaRPr>
          </a:p>
          <a:p>
            <a:endParaRPr lang="en-GB" sz="1100" dirty="0"/>
          </a:p>
          <a:p>
            <a:r>
              <a:rPr lang="en-GB" sz="1100" b="1" dirty="0"/>
              <a:t>GRAHAM Site Office</a:t>
            </a:r>
            <a:endParaRPr lang="en-GB" sz="1100" dirty="0"/>
          </a:p>
          <a:p>
            <a:r>
              <a:rPr lang="en-GB" sz="1100" dirty="0"/>
              <a:t>132 – 140 Goswell Road, </a:t>
            </a:r>
          </a:p>
          <a:p>
            <a:r>
              <a:rPr lang="en-GB" sz="1100" dirty="0"/>
              <a:t>London, </a:t>
            </a:r>
            <a:endParaRPr lang="en-GB" dirty="0"/>
          </a:p>
          <a:p>
            <a:r>
              <a:rPr lang="en-GB" sz="1100" dirty="0"/>
              <a:t>EC1V 7DY</a:t>
            </a:r>
            <a:endParaRPr lang="en-GB" dirty="0">
              <a:ea typeface="Verdana"/>
            </a:endParaRPr>
          </a:p>
          <a:p>
            <a:endParaRPr lang="en-GB" sz="1100" dirty="0"/>
          </a:p>
          <a:p>
            <a:endParaRPr lang="en-GB" sz="1200" b="1" dirty="0">
              <a:solidFill>
                <a:srgbClr val="00BB1E"/>
              </a:solidFill>
            </a:endParaRPr>
          </a:p>
          <a:p>
            <a:endParaRPr lang="en-GB" sz="1200" b="1" dirty="0">
              <a:solidFill>
                <a:srgbClr val="00BB1E"/>
              </a:solidFill>
            </a:endParaRPr>
          </a:p>
          <a:p>
            <a:r>
              <a:rPr lang="en-GB" sz="1200" b="1" dirty="0">
                <a:solidFill>
                  <a:srgbClr val="00BB1E"/>
                </a:solidFill>
              </a:rPr>
              <a:t>Project Page </a:t>
            </a:r>
          </a:p>
          <a:p>
            <a:endParaRPr lang="en-GB" sz="1200" b="1" dirty="0">
              <a:solidFill>
                <a:srgbClr val="00BB1E"/>
              </a:solidFill>
            </a:endParaRPr>
          </a:p>
          <a:p>
            <a:r>
              <a:rPr lang="en-GB" sz="1100" dirty="0"/>
              <a:t>Scan this barcode to visit our project page, where you can find more information and photos. </a:t>
            </a:r>
          </a:p>
          <a:p>
            <a:endParaRPr lang="en-GB" sz="900" b="1" dirty="0"/>
          </a:p>
          <a:p>
            <a:endParaRPr lang="en-GB" sz="900" b="1" dirty="0"/>
          </a:p>
          <a:p>
            <a:endParaRPr lang="en-GB" sz="900" b="1" dirty="0"/>
          </a:p>
          <a:p>
            <a:endParaRPr lang="en-GB" sz="900" dirty="0"/>
          </a:p>
        </p:txBody>
      </p:sp>
      <p:sp>
        <p:nvSpPr>
          <p:cNvPr id="13" name="Text Placeholder 12"/>
          <p:cNvSpPr>
            <a:spLocks noGrp="1"/>
          </p:cNvSpPr>
          <p:nvPr>
            <p:ph type="body" sz="quarter" idx="14"/>
          </p:nvPr>
        </p:nvSpPr>
        <p:spPr/>
        <p:txBody>
          <a:bodyPr/>
          <a:lstStyle/>
          <a:p>
            <a:r>
              <a:rPr lang="en-US" dirty="0"/>
              <a:t>Project Manager</a:t>
            </a:r>
          </a:p>
        </p:txBody>
      </p:sp>
      <p:sp>
        <p:nvSpPr>
          <p:cNvPr id="14" name="Text Placeholder 13"/>
          <p:cNvSpPr>
            <a:spLocks noGrp="1"/>
          </p:cNvSpPr>
          <p:nvPr>
            <p:ph type="body" sz="quarter" idx="15"/>
          </p:nvPr>
        </p:nvSpPr>
        <p:spPr/>
        <p:txBody>
          <a:bodyPr vert="horz" lIns="91440" tIns="45720" rIns="91440" bIns="45720" rtlCol="0" anchor="t">
            <a:noAutofit/>
          </a:bodyPr>
          <a:lstStyle/>
          <a:p>
            <a:r>
              <a:rPr lang="en-US" dirty="0">
                <a:ea typeface="Verdana"/>
              </a:rPr>
              <a:t>T:</a:t>
            </a:r>
            <a:endParaRPr lang="en-US" dirty="0"/>
          </a:p>
        </p:txBody>
      </p:sp>
      <p:sp>
        <p:nvSpPr>
          <p:cNvPr id="15" name="Text Placeholder 14"/>
          <p:cNvSpPr>
            <a:spLocks noGrp="1"/>
          </p:cNvSpPr>
          <p:nvPr>
            <p:ph type="body" sz="quarter" idx="16"/>
          </p:nvPr>
        </p:nvSpPr>
        <p:spPr/>
        <p:txBody>
          <a:bodyPr/>
          <a:lstStyle/>
          <a:p>
            <a:r>
              <a:rPr lang="en-US" dirty="0"/>
              <a:t>07384527571</a:t>
            </a:r>
          </a:p>
          <a:p>
            <a:endParaRPr lang="en-US" dirty="0"/>
          </a:p>
        </p:txBody>
      </p:sp>
      <p:sp>
        <p:nvSpPr>
          <p:cNvPr id="16" name="Text Placeholder 15"/>
          <p:cNvSpPr>
            <a:spLocks noGrp="1"/>
          </p:cNvSpPr>
          <p:nvPr>
            <p:ph type="body" sz="quarter" idx="17"/>
          </p:nvPr>
        </p:nvSpPr>
        <p:spPr/>
        <p:txBody>
          <a:bodyPr vert="horz" lIns="91440" tIns="45720" rIns="91440" bIns="45720" rtlCol="0" anchor="t">
            <a:normAutofit/>
          </a:bodyPr>
          <a:lstStyle/>
          <a:p>
            <a:r>
              <a:rPr lang="en-US" dirty="0">
                <a:ea typeface="Verdana"/>
              </a:rPr>
              <a:t>E:</a:t>
            </a:r>
            <a:endParaRPr lang="en-US" dirty="0"/>
          </a:p>
        </p:txBody>
      </p:sp>
      <p:sp>
        <p:nvSpPr>
          <p:cNvPr id="17" name="Text Placeholder 16"/>
          <p:cNvSpPr>
            <a:spLocks noGrp="1"/>
          </p:cNvSpPr>
          <p:nvPr>
            <p:ph type="body" sz="quarter" idx="18"/>
          </p:nvPr>
        </p:nvSpPr>
        <p:spPr/>
        <p:txBody>
          <a:bodyPr/>
          <a:lstStyle/>
          <a:p>
            <a:r>
              <a:rPr lang="en-US" dirty="0"/>
              <a:t>Jamie.tombs@graham.co.uk</a:t>
            </a:r>
          </a:p>
          <a:p>
            <a:endParaRPr lang="en-US" dirty="0"/>
          </a:p>
        </p:txBody>
      </p:sp>
      <p:sp>
        <p:nvSpPr>
          <p:cNvPr id="18" name="Text Placeholder 17"/>
          <p:cNvSpPr>
            <a:spLocks noGrp="1"/>
          </p:cNvSpPr>
          <p:nvPr>
            <p:ph type="body" sz="quarter" idx="19"/>
          </p:nvPr>
        </p:nvSpPr>
        <p:spPr>
          <a:xfrm>
            <a:off x="4772422" y="8319491"/>
            <a:ext cx="2618744" cy="256654"/>
          </a:xfrm>
        </p:spPr>
        <p:txBody>
          <a:bodyPr/>
          <a:lstStyle/>
          <a:p>
            <a:r>
              <a:rPr lang="en-US" dirty="0"/>
              <a:t>Peter McNeill </a:t>
            </a:r>
          </a:p>
        </p:txBody>
      </p:sp>
      <p:sp>
        <p:nvSpPr>
          <p:cNvPr id="19" name="Text Placeholder 18"/>
          <p:cNvSpPr>
            <a:spLocks noGrp="1"/>
          </p:cNvSpPr>
          <p:nvPr>
            <p:ph type="body" sz="quarter" idx="20"/>
          </p:nvPr>
        </p:nvSpPr>
        <p:spPr/>
        <p:txBody>
          <a:bodyPr/>
          <a:lstStyle/>
          <a:p>
            <a:r>
              <a:rPr lang="en-US" dirty="0"/>
              <a:t>Site Manager</a:t>
            </a:r>
          </a:p>
        </p:txBody>
      </p:sp>
      <p:sp>
        <p:nvSpPr>
          <p:cNvPr id="20" name="Text Placeholder 19"/>
          <p:cNvSpPr>
            <a:spLocks noGrp="1"/>
          </p:cNvSpPr>
          <p:nvPr>
            <p:ph type="body" sz="quarter" idx="21"/>
          </p:nvPr>
        </p:nvSpPr>
        <p:spPr/>
        <p:txBody>
          <a:bodyPr vert="horz" lIns="91440" tIns="45720" rIns="91440" bIns="45720" rtlCol="0" anchor="t">
            <a:noAutofit/>
          </a:bodyPr>
          <a:lstStyle/>
          <a:p>
            <a:r>
              <a:rPr lang="en-US" dirty="0">
                <a:ea typeface="Verdana"/>
              </a:rPr>
              <a:t>T:</a:t>
            </a:r>
            <a:endParaRPr lang="en-US" dirty="0"/>
          </a:p>
        </p:txBody>
      </p:sp>
      <p:sp>
        <p:nvSpPr>
          <p:cNvPr id="21" name="Text Placeholder 20"/>
          <p:cNvSpPr>
            <a:spLocks noGrp="1"/>
          </p:cNvSpPr>
          <p:nvPr>
            <p:ph type="body" sz="quarter" idx="22"/>
          </p:nvPr>
        </p:nvSpPr>
        <p:spPr/>
        <p:txBody>
          <a:bodyPr/>
          <a:lstStyle/>
          <a:p>
            <a:r>
              <a:rPr lang="en-US" dirty="0"/>
              <a:t>07881340755</a:t>
            </a:r>
          </a:p>
          <a:p>
            <a:endParaRPr lang="en-US" dirty="0"/>
          </a:p>
        </p:txBody>
      </p:sp>
      <p:sp>
        <p:nvSpPr>
          <p:cNvPr id="22" name="Text Placeholder 21"/>
          <p:cNvSpPr>
            <a:spLocks noGrp="1"/>
          </p:cNvSpPr>
          <p:nvPr>
            <p:ph type="body" sz="quarter" idx="23"/>
          </p:nvPr>
        </p:nvSpPr>
        <p:spPr/>
        <p:txBody>
          <a:bodyPr vert="horz" lIns="91440" tIns="45720" rIns="91440" bIns="45720" rtlCol="0" anchor="t">
            <a:normAutofit/>
          </a:bodyPr>
          <a:lstStyle/>
          <a:p>
            <a:r>
              <a:rPr lang="en-US" dirty="0">
                <a:ea typeface="Verdana"/>
              </a:rPr>
              <a:t>E:</a:t>
            </a:r>
            <a:endParaRPr lang="en-US" dirty="0"/>
          </a:p>
        </p:txBody>
      </p:sp>
      <p:sp>
        <p:nvSpPr>
          <p:cNvPr id="23" name="Text Placeholder 22"/>
          <p:cNvSpPr>
            <a:spLocks noGrp="1"/>
          </p:cNvSpPr>
          <p:nvPr>
            <p:ph type="body" sz="quarter" idx="24"/>
          </p:nvPr>
        </p:nvSpPr>
        <p:spPr/>
        <p:txBody>
          <a:bodyPr/>
          <a:lstStyle/>
          <a:p>
            <a:r>
              <a:rPr lang="en-US" dirty="0"/>
              <a:t>Peter.McNeill@graham.co.uk </a:t>
            </a:r>
          </a:p>
          <a:p>
            <a:endParaRPr lang="en-US" dirty="0"/>
          </a:p>
        </p:txBody>
      </p:sp>
      <p:pic>
        <p:nvPicPr>
          <p:cNvPr id="2" name="Picture 1" descr="Partner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807" y="1792154"/>
            <a:ext cx="1114956" cy="796770"/>
          </a:xfrm>
          <a:prstGeom prst="rect">
            <a:avLst/>
          </a:prstGeom>
        </p:spPr>
      </p:pic>
      <p:pic>
        <p:nvPicPr>
          <p:cNvPr id="8" name="Picture 7">
            <a:extLst>
              <a:ext uri="{FF2B5EF4-FFF2-40B4-BE49-F238E27FC236}">
                <a16:creationId xmlns:a16="http://schemas.microsoft.com/office/drawing/2014/main" id="{8130550E-93BF-4264-B518-6FEA0253F815}"/>
              </a:ext>
            </a:extLst>
          </p:cNvPr>
          <p:cNvPicPr>
            <a:picLocks noChangeAspect="1"/>
          </p:cNvPicPr>
          <p:nvPr/>
        </p:nvPicPr>
        <p:blipFill>
          <a:blip r:embed="rId4"/>
          <a:stretch>
            <a:fillRect/>
          </a:stretch>
        </p:blipFill>
        <p:spPr>
          <a:xfrm>
            <a:off x="4536878" y="4704747"/>
            <a:ext cx="1788663" cy="2237220"/>
          </a:xfrm>
          <a:prstGeom prst="rect">
            <a:avLst/>
          </a:prstGeom>
        </p:spPr>
      </p:pic>
      <p:sp>
        <p:nvSpPr>
          <p:cNvPr id="7" name="Text Placeholder 10">
            <a:extLst>
              <a:ext uri="{FF2B5EF4-FFF2-40B4-BE49-F238E27FC236}">
                <a16:creationId xmlns:a16="http://schemas.microsoft.com/office/drawing/2014/main" id="{C6F3E0DA-D747-4B4D-8E1B-CA2EC4FD8E55}"/>
              </a:ext>
            </a:extLst>
          </p:cNvPr>
          <p:cNvSpPr txBox="1">
            <a:spLocks/>
          </p:cNvSpPr>
          <p:nvPr/>
        </p:nvSpPr>
        <p:spPr>
          <a:xfrm>
            <a:off x="3397033" y="9190215"/>
            <a:ext cx="2618744" cy="256654"/>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800" kern="1200">
                <a:solidFill>
                  <a:schemeClr val="bg1"/>
                </a:solidFill>
                <a:latin typeface="Verdana"/>
                <a:ea typeface="+mn-ea"/>
                <a:cs typeface="Verdana"/>
              </a:defRPr>
            </a:lvl1pPr>
            <a:lvl2pPr marL="457200" indent="0" algn="l" defTabSz="457200" rtl="0" eaLnBrk="1" latinLnBrk="0" hangingPunct="1">
              <a:spcBef>
                <a:spcPct val="20000"/>
              </a:spcBef>
              <a:buFont typeface="Arial"/>
              <a:buNone/>
              <a:defRPr sz="1000" kern="1200">
                <a:solidFill>
                  <a:schemeClr val="bg1"/>
                </a:solidFill>
                <a:latin typeface="Verdana"/>
                <a:ea typeface="+mn-ea"/>
                <a:cs typeface="Verdana"/>
              </a:defRPr>
            </a:lvl2pPr>
            <a:lvl3pPr marL="914400" indent="0" algn="l" defTabSz="457200" rtl="0" eaLnBrk="1" latinLnBrk="0" hangingPunct="1">
              <a:spcBef>
                <a:spcPct val="20000"/>
              </a:spcBef>
              <a:buFont typeface="Arial"/>
              <a:buNone/>
              <a:defRPr sz="1000" kern="1200">
                <a:solidFill>
                  <a:schemeClr val="bg1"/>
                </a:solidFill>
                <a:latin typeface="Verdana"/>
                <a:ea typeface="+mn-ea"/>
                <a:cs typeface="Verdana"/>
              </a:defRPr>
            </a:lvl3pPr>
            <a:lvl4pPr marL="1371600" indent="0" algn="l" defTabSz="457200" rtl="0" eaLnBrk="1" latinLnBrk="0" hangingPunct="1">
              <a:spcBef>
                <a:spcPct val="20000"/>
              </a:spcBef>
              <a:buFont typeface="Arial"/>
              <a:buNone/>
              <a:defRPr sz="1000" kern="1200">
                <a:solidFill>
                  <a:schemeClr val="bg1"/>
                </a:solidFill>
                <a:latin typeface="Verdana"/>
                <a:ea typeface="+mn-ea"/>
                <a:cs typeface="Verdana"/>
              </a:defRPr>
            </a:lvl4pPr>
            <a:lvl5pPr marL="1828800" indent="0" algn="l" defTabSz="457200" rtl="0" eaLnBrk="1" latinLnBrk="0" hangingPunct="1">
              <a:spcBef>
                <a:spcPct val="20000"/>
              </a:spcBef>
              <a:buFont typeface="Arial"/>
              <a:buNone/>
              <a:defRPr sz="1000" kern="1200">
                <a:solidFill>
                  <a:schemeClr val="bg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ea typeface="Verdana"/>
              </a:rPr>
              <a:t>Peter McNeill</a:t>
            </a:r>
          </a:p>
        </p:txBody>
      </p:sp>
      <p:pic>
        <p:nvPicPr>
          <p:cNvPr id="4" name="Picture 3">
            <a:extLst>
              <a:ext uri="{FF2B5EF4-FFF2-40B4-BE49-F238E27FC236}">
                <a16:creationId xmlns:a16="http://schemas.microsoft.com/office/drawing/2014/main" id="{D88324CC-BB81-43A1-B284-5D251856A7F0}"/>
              </a:ext>
            </a:extLst>
          </p:cNvPr>
          <p:cNvPicPr>
            <a:picLocks noChangeAspect="1"/>
          </p:cNvPicPr>
          <p:nvPr/>
        </p:nvPicPr>
        <p:blipFill>
          <a:blip r:embed="rId5"/>
          <a:stretch>
            <a:fillRect/>
          </a:stretch>
        </p:blipFill>
        <p:spPr>
          <a:xfrm>
            <a:off x="497112" y="571658"/>
            <a:ext cx="2462376" cy="3283167"/>
          </a:xfrm>
          <a:prstGeom prst="rect">
            <a:avLst/>
          </a:prstGeom>
        </p:spPr>
      </p:pic>
      <p:pic>
        <p:nvPicPr>
          <p:cNvPr id="24" name="Picture 23" descr="A picture containing skating, outdoor, trick, ramp&#10;&#10;Description automatically generated">
            <a:extLst>
              <a:ext uri="{FF2B5EF4-FFF2-40B4-BE49-F238E27FC236}">
                <a16:creationId xmlns:a16="http://schemas.microsoft.com/office/drawing/2014/main" id="{2C2A4A7D-27F3-40E6-BD8C-F035064E610F}"/>
              </a:ext>
            </a:extLst>
          </p:cNvPr>
          <p:cNvPicPr>
            <a:picLocks noChangeAspect="1"/>
          </p:cNvPicPr>
          <p:nvPr/>
        </p:nvPicPr>
        <p:blipFill>
          <a:blip r:embed="rId6"/>
          <a:stretch>
            <a:fillRect/>
          </a:stretch>
        </p:blipFill>
        <p:spPr>
          <a:xfrm>
            <a:off x="481011" y="4253387"/>
            <a:ext cx="2523719" cy="1892789"/>
          </a:xfrm>
          <a:prstGeom prst="rect">
            <a:avLst/>
          </a:prstGeom>
        </p:spPr>
      </p:pic>
      <p:pic>
        <p:nvPicPr>
          <p:cNvPr id="25" name="Picture 24" descr="A brick wall with a hole in it&#10;&#10;Description automatically generated with low confidence">
            <a:extLst>
              <a:ext uri="{FF2B5EF4-FFF2-40B4-BE49-F238E27FC236}">
                <a16:creationId xmlns:a16="http://schemas.microsoft.com/office/drawing/2014/main" id="{F7517057-9B82-477E-8149-DA7EEB51590F}"/>
              </a:ext>
            </a:extLst>
          </p:cNvPr>
          <p:cNvPicPr>
            <a:picLocks noChangeAspect="1"/>
          </p:cNvPicPr>
          <p:nvPr/>
        </p:nvPicPr>
        <p:blipFill>
          <a:blip r:embed="rId7"/>
          <a:stretch>
            <a:fillRect/>
          </a:stretch>
        </p:blipFill>
        <p:spPr>
          <a:xfrm>
            <a:off x="497112" y="6511572"/>
            <a:ext cx="2507618" cy="1892789"/>
          </a:xfrm>
          <a:prstGeom prst="rect">
            <a:avLst/>
          </a:prstGeom>
        </p:spPr>
      </p:pic>
    </p:spTree>
    <p:extLst>
      <p:ext uri="{BB962C8B-B14F-4D97-AF65-F5344CB8AC3E}">
        <p14:creationId xmlns:p14="http://schemas.microsoft.com/office/powerpoint/2010/main" val="3336605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a56703-404a-46d3-ac0a-46e255a07c2c">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ECFBFAC6667C49B2C54A4E292CB86B" ma:contentTypeVersion="14" ma:contentTypeDescription="Create a new document." ma:contentTypeScope="" ma:versionID="1a2791603fed59f00b910fb745a7157a">
  <xsd:schema xmlns:xsd="http://www.w3.org/2001/XMLSchema" xmlns:xs="http://www.w3.org/2001/XMLSchema" xmlns:p="http://schemas.microsoft.com/office/2006/metadata/properties" xmlns:ns3="c0f296f1-399d-4f03-8a34-06b3b7478e76" xmlns:ns4="9fa56703-404a-46d3-ac0a-46e255a07c2c" targetNamespace="http://schemas.microsoft.com/office/2006/metadata/properties" ma:root="true" ma:fieldsID="e788a6723858eabfec2c2e98c8b8f13b" ns3:_="" ns4:_="">
    <xsd:import namespace="c0f296f1-399d-4f03-8a34-06b3b7478e76"/>
    <xsd:import namespace="9fa56703-404a-46d3-ac0a-46e255a07c2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296f1-399d-4f03-8a34-06b3b7478e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a56703-404a-46d3-ac0a-46e255a07c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84C2F-80CB-4BC9-A09B-676704B3D382}">
  <ds:schemaRefs>
    <ds:schemaRef ds:uri="http://schemas.microsoft.com/office/2006/documentManagement/types"/>
    <ds:schemaRef ds:uri="9fa56703-404a-46d3-ac0a-46e255a07c2c"/>
    <ds:schemaRef ds:uri="http://purl.org/dc/elements/1.1/"/>
    <ds:schemaRef ds:uri="http://www.w3.org/XML/1998/namespace"/>
    <ds:schemaRef ds:uri="http://purl.org/dc/dcmitype/"/>
    <ds:schemaRef ds:uri="c0f296f1-399d-4f03-8a34-06b3b7478e76"/>
    <ds:schemaRef ds:uri="http://schemas.microsoft.com/office/2006/metadata/properti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2346FA3-C9A7-42C4-8D63-47AD334F3697}">
  <ds:schemaRefs>
    <ds:schemaRef ds:uri="http://schemas.microsoft.com/sharepoint/v3/contenttype/forms"/>
  </ds:schemaRefs>
</ds:datastoreItem>
</file>

<file path=customXml/itemProps3.xml><?xml version="1.0" encoding="utf-8"?>
<ds:datastoreItem xmlns:ds="http://schemas.openxmlformats.org/officeDocument/2006/customXml" ds:itemID="{7F761C33-1C67-4369-B6A0-FA0BE33429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296f1-399d-4f03-8a34-06b3b7478e76"/>
    <ds:schemaRef ds:uri="9fa56703-404a-46d3-ac0a-46e255a07c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6292</TotalTime>
  <Words>400</Words>
  <Application>Microsoft Office PowerPoint</Application>
  <PresentationFormat>Custom</PresentationFormat>
  <Paragraphs>102</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Verdana</vt:lpstr>
      <vt:lpstr>Office Theme</vt:lpstr>
      <vt:lpstr>PowerPoint Presentation</vt:lpstr>
      <vt:lpstr>PowerPoint Presentation</vt:lpstr>
    </vt:vector>
  </TitlesOfParts>
  <Company>GRAHAM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Stevenson</dc:creator>
  <cp:lastModifiedBy>Conagh MacNabb</cp:lastModifiedBy>
  <cp:revision>75</cp:revision>
  <cp:lastPrinted>2021-08-18T14:09:42Z</cp:lastPrinted>
  <dcterms:created xsi:type="dcterms:W3CDTF">2018-08-06T09:17:46Z</dcterms:created>
  <dcterms:modified xsi:type="dcterms:W3CDTF">2021-08-18T15:32:10Z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0x010100D1ECFBFAC6667C49B2C54A4E292CB86B</vt:lpwstr>
  </property>
  <property fmtid="{D5CDD505-2E9C-101B-9397-08002B2CF9AE}" pid="3" name="Order">
    <vt:r8>7600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