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256" r:id="rId5"/>
    <p:sldId id="459" r:id="rId6"/>
  </p:sldIdLst>
  <p:sldSz cx="7562850" cy="10688638"/>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4" userDrawn="1">
          <p15:clr>
            <a:srgbClr val="A4A3A4"/>
          </p15:clr>
        </p15:guide>
        <p15:guide id="2" pos="238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A034E-7761-40CF-B1DB-EE06A9A7FD27}" name="Conagh MacNabb" initials="CM" userId="S::Conagh.MacNabb@graham.co.uk::a5b55d64-1a6f-419b-8415-721f0fccdf52" providerId="AD"/>
  <p188:author id="{60E94656-3BFC-E35F-6931-9FDFA44389B2}" name="Zulfiquar Awan" initials="ZA" userId="S::Zulfiquar.Awan@milton-keynes.gov.uk::7d858f26-aa55-46f7-9c5e-e23490c390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acy Tempest" initials="TT" lastIdx="1" clrIdx="0">
    <p:extLst>
      <p:ext uri="{19B8F6BF-5375-455C-9EA6-DF929625EA0E}">
        <p15:presenceInfo xmlns:p15="http://schemas.microsoft.com/office/powerpoint/2012/main" userId="S::Tracy.Tempest@graham.co.uk::74665367-cf32-4df1-9cbd-8df1bfcab557" providerId="AD"/>
      </p:ext>
    </p:extLst>
  </p:cmAuthor>
  <p:cmAuthor id="2" name="Sharon Mathews" initials="SM" lastIdx="3" clrIdx="1">
    <p:extLst>
      <p:ext uri="{19B8F6BF-5375-455C-9EA6-DF929625EA0E}">
        <p15:presenceInfo xmlns:p15="http://schemas.microsoft.com/office/powerpoint/2012/main" userId="S::Sharon.Mathews@graham.co.uk::ecfdcebf-fde0-4487-9925-f066d3465593" providerId="AD"/>
      </p:ext>
    </p:extLst>
  </p:cmAuthor>
  <p:cmAuthor id="3" name="Marcia Whittaker" initials="MW" lastIdx="2" clrIdx="2">
    <p:extLst>
      <p:ext uri="{19B8F6BF-5375-455C-9EA6-DF929625EA0E}">
        <p15:presenceInfo xmlns:p15="http://schemas.microsoft.com/office/powerpoint/2012/main" userId="S::Marcia.Whittaker@graham.co.uk::4bf2aa50-cf45-4dcd-bbff-03f50ffc3b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CCCCC6"/>
    <a:srgbClr val="004B4B"/>
    <a:srgbClr val="00CC00"/>
    <a:srgbClr val="33CC33"/>
    <a:srgbClr val="00CC66"/>
    <a:srgbClr val="00FF00"/>
    <a:srgbClr val="170DD9"/>
    <a:srgbClr val="00BB1E"/>
    <a:srgbClr val="9999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7F1B8D-55A5-41D6-A879-CDB46D27FD18}" v="17" dt="2025-02-26T15:37:31.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75364" autoAdjust="0"/>
  </p:normalViewPr>
  <p:slideViewPr>
    <p:cSldViewPr snapToGrid="0">
      <p:cViewPr varScale="1">
        <p:scale>
          <a:sx n="72" d="100"/>
          <a:sy n="72" d="100"/>
        </p:scale>
        <p:origin x="2946" y="66"/>
      </p:cViewPr>
      <p:guideLst>
        <p:guide orient="horz" pos="3344"/>
        <p:guide pos="2382"/>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Key" userId="2a9d19b1-d2a0-498f-ba62-1498b3943634" providerId="ADAL" clId="{C57F1B8D-55A5-41D6-A879-CDB46D27FD18}"/>
    <pc:docChg chg="undo custSel modSld modNotesMaster">
      <pc:chgData name="Samantha Key" userId="2a9d19b1-d2a0-498f-ba62-1498b3943634" providerId="ADAL" clId="{C57F1B8D-55A5-41D6-A879-CDB46D27FD18}" dt="2025-02-26T15:38:11.870" v="2356" actId="6549"/>
      <pc:docMkLst>
        <pc:docMk/>
      </pc:docMkLst>
      <pc:sldChg chg="addSp delSp modSp mod">
        <pc:chgData name="Samantha Key" userId="2a9d19b1-d2a0-498f-ba62-1498b3943634" providerId="ADAL" clId="{C57F1B8D-55A5-41D6-A879-CDB46D27FD18}" dt="2025-02-26T15:20:30.368" v="2273" actId="20577"/>
        <pc:sldMkLst>
          <pc:docMk/>
          <pc:sldMk cId="591491912" sldId="256"/>
        </pc:sldMkLst>
        <pc:spChg chg="mod">
          <ac:chgData name="Samantha Key" userId="2a9d19b1-d2a0-498f-ba62-1498b3943634" providerId="ADAL" clId="{C57F1B8D-55A5-41D6-A879-CDB46D27FD18}" dt="2025-01-30T09:46:38.811" v="247" actId="20577"/>
          <ac:spMkLst>
            <pc:docMk/>
            <pc:sldMk cId="591491912" sldId="256"/>
            <ac:spMk id="2" creationId="{D879A5C4-3BC1-4381-81D0-865D94A0D951}"/>
          </ac:spMkLst>
        </pc:spChg>
        <pc:spChg chg="mod">
          <ac:chgData name="Samantha Key" userId="2a9d19b1-d2a0-498f-ba62-1498b3943634" providerId="ADAL" clId="{C57F1B8D-55A5-41D6-A879-CDB46D27FD18}" dt="2025-02-26T15:10:03.033" v="2170" actId="14100"/>
          <ac:spMkLst>
            <pc:docMk/>
            <pc:sldMk cId="591491912" sldId="256"/>
            <ac:spMk id="3" creationId="{F505997B-BA52-5140-B8FC-E2D49C33FF0A}"/>
          </ac:spMkLst>
        </pc:spChg>
        <pc:spChg chg="mod">
          <ac:chgData name="Samantha Key" userId="2a9d19b1-d2a0-498f-ba62-1498b3943634" providerId="ADAL" clId="{C57F1B8D-55A5-41D6-A879-CDB46D27FD18}" dt="2025-02-26T15:10:54.316" v="2177" actId="14100"/>
          <ac:spMkLst>
            <pc:docMk/>
            <pc:sldMk cId="591491912" sldId="256"/>
            <ac:spMk id="5" creationId="{69FE048D-DCBD-1F92-7319-B45680FB34A9}"/>
          </ac:spMkLst>
        </pc:spChg>
        <pc:spChg chg="mod">
          <ac:chgData name="Samantha Key" userId="2a9d19b1-d2a0-498f-ba62-1498b3943634" providerId="ADAL" clId="{C57F1B8D-55A5-41D6-A879-CDB46D27FD18}" dt="2025-01-30T09:46:42.703" v="249" actId="20577"/>
          <ac:spMkLst>
            <pc:docMk/>
            <pc:sldMk cId="591491912" sldId="256"/>
            <ac:spMk id="8" creationId="{518900C5-C1E5-4017-84AA-519C9746A02C}"/>
          </ac:spMkLst>
        </pc:spChg>
        <pc:spChg chg="mod">
          <ac:chgData name="Samantha Key" userId="2a9d19b1-d2a0-498f-ba62-1498b3943634" providerId="ADAL" clId="{C57F1B8D-55A5-41D6-A879-CDB46D27FD18}" dt="2025-02-26T15:11:28.350" v="2182" actId="14100"/>
          <ac:spMkLst>
            <pc:docMk/>
            <pc:sldMk cId="591491912" sldId="256"/>
            <ac:spMk id="11" creationId="{0E618E03-A4A0-C479-50EB-D2CEE461BFDD}"/>
          </ac:spMkLst>
        </pc:spChg>
        <pc:spChg chg="del mod">
          <ac:chgData name="Samantha Key" userId="2a9d19b1-d2a0-498f-ba62-1498b3943634" providerId="ADAL" clId="{C57F1B8D-55A5-41D6-A879-CDB46D27FD18}" dt="2025-02-26T14:56:14.155" v="1816" actId="478"/>
          <ac:spMkLst>
            <pc:docMk/>
            <pc:sldMk cId="591491912" sldId="256"/>
            <ac:spMk id="12" creationId="{F9632A67-BAF6-AA63-D9D0-A59007155C8B}"/>
          </ac:spMkLst>
        </pc:spChg>
        <pc:spChg chg="mod">
          <ac:chgData name="Samantha Key" userId="2a9d19b1-d2a0-498f-ba62-1498b3943634" providerId="ADAL" clId="{C57F1B8D-55A5-41D6-A879-CDB46D27FD18}" dt="2025-02-26T15:10:11.258" v="2171" actId="14100"/>
          <ac:spMkLst>
            <pc:docMk/>
            <pc:sldMk cId="591491912" sldId="256"/>
            <ac:spMk id="14" creationId="{6D036AF0-3789-FF4C-1E31-0ABA4005E9CC}"/>
          </ac:spMkLst>
        </pc:spChg>
        <pc:spChg chg="add mod">
          <ac:chgData name="Samantha Key" userId="2a9d19b1-d2a0-498f-ba62-1498b3943634" providerId="ADAL" clId="{C57F1B8D-55A5-41D6-A879-CDB46D27FD18}" dt="2025-02-26T15:19:35.206" v="2256" actId="14100"/>
          <ac:spMkLst>
            <pc:docMk/>
            <pc:sldMk cId="591491912" sldId="256"/>
            <ac:spMk id="16" creationId="{A6E04FBD-C57B-2015-4AFE-B269A12772BB}"/>
          </ac:spMkLst>
        </pc:spChg>
        <pc:spChg chg="mod">
          <ac:chgData name="Samantha Key" userId="2a9d19b1-d2a0-498f-ba62-1498b3943634" providerId="ADAL" clId="{C57F1B8D-55A5-41D6-A879-CDB46D27FD18}" dt="2025-02-26T15:20:30.368" v="2273" actId="20577"/>
          <ac:spMkLst>
            <pc:docMk/>
            <pc:sldMk cId="591491912" sldId="256"/>
            <ac:spMk id="19" creationId="{5A7865E0-55C7-F070-3965-F6887E180D1F}"/>
          </ac:spMkLst>
        </pc:spChg>
        <pc:spChg chg="mod">
          <ac:chgData name="Samantha Key" userId="2a9d19b1-d2a0-498f-ba62-1498b3943634" providerId="ADAL" clId="{C57F1B8D-55A5-41D6-A879-CDB46D27FD18}" dt="2025-02-26T15:13:38.671" v="2199" actId="14100"/>
          <ac:spMkLst>
            <pc:docMk/>
            <pc:sldMk cId="591491912" sldId="256"/>
            <ac:spMk id="20" creationId="{781FBA9B-9C88-C565-FF49-1BA4B0795624}"/>
          </ac:spMkLst>
        </pc:spChg>
        <pc:spChg chg="del">
          <ac:chgData name="Samantha Key" userId="2a9d19b1-d2a0-498f-ba62-1498b3943634" providerId="ADAL" clId="{C57F1B8D-55A5-41D6-A879-CDB46D27FD18}" dt="2025-02-05T08:29:08.015" v="254" actId="478"/>
          <ac:spMkLst>
            <pc:docMk/>
            <pc:sldMk cId="591491912" sldId="256"/>
            <ac:spMk id="22" creationId="{52302995-EFDC-ABDB-F15C-4C59E50D5F6C}"/>
          </ac:spMkLst>
        </pc:spChg>
        <pc:spChg chg="mod">
          <ac:chgData name="Samantha Key" userId="2a9d19b1-d2a0-498f-ba62-1498b3943634" providerId="ADAL" clId="{C57F1B8D-55A5-41D6-A879-CDB46D27FD18}" dt="2025-02-26T15:12:48.016" v="2190" actId="14100"/>
          <ac:spMkLst>
            <pc:docMk/>
            <pc:sldMk cId="591491912" sldId="256"/>
            <ac:spMk id="23" creationId="{DEF7E7F9-0938-C7F4-8EF0-93E88E886D55}"/>
          </ac:spMkLst>
        </pc:spChg>
        <pc:spChg chg="mod">
          <ac:chgData name="Samantha Key" userId="2a9d19b1-d2a0-498f-ba62-1498b3943634" providerId="ADAL" clId="{C57F1B8D-55A5-41D6-A879-CDB46D27FD18}" dt="2025-02-26T15:18:32.936" v="2239" actId="14100"/>
          <ac:spMkLst>
            <pc:docMk/>
            <pc:sldMk cId="591491912" sldId="256"/>
            <ac:spMk id="25" creationId="{956B152E-35B4-8ADE-15A1-659A0C7A8F6C}"/>
          </ac:spMkLst>
        </pc:spChg>
        <pc:spChg chg="mod">
          <ac:chgData name="Samantha Key" userId="2a9d19b1-d2a0-498f-ba62-1498b3943634" providerId="ADAL" clId="{C57F1B8D-55A5-41D6-A879-CDB46D27FD18}" dt="2025-02-26T15:13:43.583" v="2200" actId="14100"/>
          <ac:spMkLst>
            <pc:docMk/>
            <pc:sldMk cId="591491912" sldId="256"/>
            <ac:spMk id="26" creationId="{1FB9B6C1-B83B-3B13-C87D-BB2E839D96A4}"/>
          </ac:spMkLst>
        </pc:spChg>
        <pc:spChg chg="add mod">
          <ac:chgData name="Samantha Key" userId="2a9d19b1-d2a0-498f-ba62-1498b3943634" providerId="ADAL" clId="{C57F1B8D-55A5-41D6-A879-CDB46D27FD18}" dt="2025-02-26T15:14:43.883" v="2205" actId="1076"/>
          <ac:spMkLst>
            <pc:docMk/>
            <pc:sldMk cId="591491912" sldId="256"/>
            <ac:spMk id="28" creationId="{6DE15F72-1629-1779-DD43-7D63A163960F}"/>
          </ac:spMkLst>
        </pc:spChg>
        <pc:spChg chg="add mod">
          <ac:chgData name="Samantha Key" userId="2a9d19b1-d2a0-498f-ba62-1498b3943634" providerId="ADAL" clId="{C57F1B8D-55A5-41D6-A879-CDB46D27FD18}" dt="2025-02-26T15:09:51.770" v="2167" actId="1076"/>
          <ac:spMkLst>
            <pc:docMk/>
            <pc:sldMk cId="591491912" sldId="256"/>
            <ac:spMk id="30" creationId="{784AE8C5-046F-0D0C-499E-A410C97688C0}"/>
          </ac:spMkLst>
        </pc:spChg>
        <pc:spChg chg="add mod">
          <ac:chgData name="Samantha Key" userId="2a9d19b1-d2a0-498f-ba62-1498b3943634" providerId="ADAL" clId="{C57F1B8D-55A5-41D6-A879-CDB46D27FD18}" dt="2025-02-26T15:09:46.439" v="2166" actId="1076"/>
          <ac:spMkLst>
            <pc:docMk/>
            <pc:sldMk cId="591491912" sldId="256"/>
            <ac:spMk id="32" creationId="{68014328-A03D-665B-F458-5735FD89690B}"/>
          </ac:spMkLst>
        </pc:spChg>
        <pc:spChg chg="add mod">
          <ac:chgData name="Samantha Key" userId="2a9d19b1-d2a0-498f-ba62-1498b3943634" providerId="ADAL" clId="{C57F1B8D-55A5-41D6-A879-CDB46D27FD18}" dt="2025-02-26T15:09:39.983" v="2165" actId="1076"/>
          <ac:spMkLst>
            <pc:docMk/>
            <pc:sldMk cId="591491912" sldId="256"/>
            <ac:spMk id="34" creationId="{FE70A1E5-A04E-9684-8FA8-6CB5D98C85A2}"/>
          </ac:spMkLst>
        </pc:spChg>
        <pc:spChg chg="add mod">
          <ac:chgData name="Samantha Key" userId="2a9d19b1-d2a0-498f-ba62-1498b3943634" providerId="ADAL" clId="{C57F1B8D-55A5-41D6-A879-CDB46D27FD18}" dt="2025-02-26T15:18:11.967" v="2235" actId="1076"/>
          <ac:spMkLst>
            <pc:docMk/>
            <pc:sldMk cId="591491912" sldId="256"/>
            <ac:spMk id="36" creationId="{2EFF50D6-E6C4-2FCE-5F09-67C0D955F3D8}"/>
          </ac:spMkLst>
        </pc:spChg>
        <pc:spChg chg="add mod">
          <ac:chgData name="Samantha Key" userId="2a9d19b1-d2a0-498f-ba62-1498b3943634" providerId="ADAL" clId="{C57F1B8D-55A5-41D6-A879-CDB46D27FD18}" dt="2025-02-26T15:19:10.288" v="2252" actId="6549"/>
          <ac:spMkLst>
            <pc:docMk/>
            <pc:sldMk cId="591491912" sldId="256"/>
            <ac:spMk id="38" creationId="{7532B966-A68B-BC72-60B1-F5EDA06B6F31}"/>
          </ac:spMkLst>
        </pc:spChg>
        <pc:picChg chg="del">
          <ac:chgData name="Samantha Key" userId="2a9d19b1-d2a0-498f-ba62-1498b3943634" providerId="ADAL" clId="{C57F1B8D-55A5-41D6-A879-CDB46D27FD18}" dt="2025-02-05T08:29:05.534" v="253" actId="478"/>
          <ac:picMkLst>
            <pc:docMk/>
            <pc:sldMk cId="591491912" sldId="256"/>
            <ac:picMk id="4" creationId="{838B665D-6934-61CF-77BE-E175F9E2D746}"/>
          </ac:picMkLst>
        </pc:picChg>
        <pc:picChg chg="add mod">
          <ac:chgData name="Samantha Key" userId="2a9d19b1-d2a0-498f-ba62-1498b3943634" providerId="ADAL" clId="{C57F1B8D-55A5-41D6-A879-CDB46D27FD18}" dt="2025-02-26T15:13:59.301" v="2203" actId="1076"/>
          <ac:picMkLst>
            <pc:docMk/>
            <pc:sldMk cId="591491912" sldId="256"/>
            <ac:picMk id="4" creationId="{D83E8CE9-B390-2F7B-97C3-B333044E3C09}"/>
          </ac:picMkLst>
        </pc:picChg>
        <pc:picChg chg="del">
          <ac:chgData name="Samantha Key" userId="2a9d19b1-d2a0-498f-ba62-1498b3943634" providerId="ADAL" clId="{C57F1B8D-55A5-41D6-A879-CDB46D27FD18}" dt="2025-02-05T08:29:02.202" v="252" actId="478"/>
          <ac:picMkLst>
            <pc:docMk/>
            <pc:sldMk cId="591491912" sldId="256"/>
            <ac:picMk id="16" creationId="{AD12DBE1-FEFB-443B-A274-698322B537F0}"/>
          </ac:picMkLst>
        </pc:picChg>
        <pc:picChg chg="add mod">
          <ac:chgData name="Samantha Key" userId="2a9d19b1-d2a0-498f-ba62-1498b3943634" providerId="ADAL" clId="{C57F1B8D-55A5-41D6-A879-CDB46D27FD18}" dt="2025-02-26T15:18:39.997" v="2240" actId="1076"/>
          <ac:picMkLst>
            <pc:docMk/>
            <pc:sldMk cId="591491912" sldId="256"/>
            <ac:picMk id="18" creationId="{800A8DD2-5A67-EBA5-53A4-8689A3F6118A}"/>
          </ac:picMkLst>
        </pc:picChg>
        <pc:picChg chg="del">
          <ac:chgData name="Samantha Key" userId="2a9d19b1-d2a0-498f-ba62-1498b3943634" providerId="ADAL" clId="{C57F1B8D-55A5-41D6-A879-CDB46D27FD18}" dt="2025-02-26T15:02:27.038" v="1902" actId="478"/>
          <ac:picMkLst>
            <pc:docMk/>
            <pc:sldMk cId="591491912" sldId="256"/>
            <ac:picMk id="21" creationId="{EAB35CF3-727F-54DE-4956-BF5A597CBF9E}"/>
          </ac:picMkLst>
        </pc:picChg>
        <pc:picChg chg="add mod">
          <ac:chgData name="Samantha Key" userId="2a9d19b1-d2a0-498f-ba62-1498b3943634" providerId="ADAL" clId="{C57F1B8D-55A5-41D6-A879-CDB46D27FD18}" dt="2025-02-26T15:19:25.134" v="2254" actId="1076"/>
          <ac:picMkLst>
            <pc:docMk/>
            <pc:sldMk cId="591491912" sldId="256"/>
            <ac:picMk id="22" creationId="{7D708762-521E-23DC-F735-D3759BD82E48}"/>
          </ac:picMkLst>
        </pc:picChg>
        <pc:picChg chg="add mod">
          <ac:chgData name="Samantha Key" userId="2a9d19b1-d2a0-498f-ba62-1498b3943634" providerId="ADAL" clId="{C57F1B8D-55A5-41D6-A879-CDB46D27FD18}" dt="2025-02-26T15:09:59.500" v="2169" actId="14100"/>
          <ac:picMkLst>
            <pc:docMk/>
            <pc:sldMk cId="591491912" sldId="256"/>
            <ac:picMk id="24" creationId="{EB5B5F3C-A3C8-B342-AF96-85B985878A3A}"/>
          </ac:picMkLst>
        </pc:picChg>
        <pc:picChg chg="add">
          <ac:chgData name="Samantha Key" userId="2a9d19b1-d2a0-498f-ba62-1498b3943634" providerId="ADAL" clId="{C57F1B8D-55A5-41D6-A879-CDB46D27FD18}" dt="2025-02-26T14:59:13.788" v="1820"/>
          <ac:picMkLst>
            <pc:docMk/>
            <pc:sldMk cId="591491912" sldId="256"/>
            <ac:picMk id="1026" creationId="{91DDF03E-1170-7133-10C7-FD788FD45CEE}"/>
          </ac:picMkLst>
        </pc:picChg>
        <pc:picChg chg="del">
          <ac:chgData name="Samantha Key" userId="2a9d19b1-d2a0-498f-ba62-1498b3943634" providerId="ADAL" clId="{C57F1B8D-55A5-41D6-A879-CDB46D27FD18}" dt="2025-02-05T16:28:20.956" v="705" actId="478"/>
          <ac:picMkLst>
            <pc:docMk/>
            <pc:sldMk cId="591491912" sldId="256"/>
            <ac:picMk id="1030" creationId="{5A37E42D-1CB3-2DA3-A096-7B8165A6D025}"/>
          </ac:picMkLst>
        </pc:picChg>
        <pc:picChg chg="del">
          <ac:chgData name="Samantha Key" userId="2a9d19b1-d2a0-498f-ba62-1498b3943634" providerId="ADAL" clId="{C57F1B8D-55A5-41D6-A879-CDB46D27FD18}" dt="2025-01-30T09:44:24.591" v="226" actId="478"/>
          <ac:picMkLst>
            <pc:docMk/>
            <pc:sldMk cId="591491912" sldId="256"/>
            <ac:picMk id="1032" creationId="{922086D4-4ED2-83E4-1E96-BD6C6D32378E}"/>
          </ac:picMkLst>
        </pc:picChg>
      </pc:sldChg>
      <pc:sldChg chg="addSp delSp modSp mod">
        <pc:chgData name="Samantha Key" userId="2a9d19b1-d2a0-498f-ba62-1498b3943634" providerId="ADAL" clId="{C57F1B8D-55A5-41D6-A879-CDB46D27FD18}" dt="2025-02-26T15:38:11.870" v="2356" actId="6549"/>
        <pc:sldMkLst>
          <pc:docMk/>
          <pc:sldMk cId="1973041857" sldId="459"/>
        </pc:sldMkLst>
        <pc:graphicFrameChg chg="mod modGraphic">
          <ac:chgData name="Samantha Key" userId="2a9d19b1-d2a0-498f-ba62-1498b3943634" providerId="ADAL" clId="{C57F1B8D-55A5-41D6-A879-CDB46D27FD18}" dt="2025-02-26T15:38:11.870" v="2356" actId="6549"/>
          <ac:graphicFrameMkLst>
            <pc:docMk/>
            <pc:sldMk cId="1973041857" sldId="459"/>
            <ac:graphicFrameMk id="8" creationId="{2A6F7072-A866-DF28-93F8-939B6D00E971}"/>
          </ac:graphicFrameMkLst>
        </pc:graphicFrameChg>
        <pc:graphicFrameChg chg="mod modGraphic">
          <ac:chgData name="Samantha Key" userId="2a9d19b1-d2a0-498f-ba62-1498b3943634" providerId="ADAL" clId="{C57F1B8D-55A5-41D6-A879-CDB46D27FD18}" dt="2025-02-26T15:37:24.747" v="2316" actId="1076"/>
          <ac:graphicFrameMkLst>
            <pc:docMk/>
            <pc:sldMk cId="1973041857" sldId="459"/>
            <ac:graphicFrameMk id="12" creationId="{F1043A75-675B-0D6F-3648-93BCEABCFFD4}"/>
          </ac:graphicFrameMkLst>
        </pc:graphicFrameChg>
        <pc:graphicFrameChg chg="modGraphic">
          <ac:chgData name="Samantha Key" userId="2a9d19b1-d2a0-498f-ba62-1498b3943634" providerId="ADAL" clId="{C57F1B8D-55A5-41D6-A879-CDB46D27FD18}" dt="2025-02-26T14:48:40.728" v="1814" actId="20577"/>
          <ac:graphicFrameMkLst>
            <pc:docMk/>
            <pc:sldMk cId="1973041857" sldId="459"/>
            <ac:graphicFrameMk id="16" creationId="{CE5D18BF-1708-D486-16CA-8527EB5C76D7}"/>
          </ac:graphicFrameMkLst>
        </pc:graphicFrameChg>
        <pc:picChg chg="add mod">
          <ac:chgData name="Samantha Key" userId="2a9d19b1-d2a0-498f-ba62-1498b3943634" providerId="ADAL" clId="{C57F1B8D-55A5-41D6-A879-CDB46D27FD18}" dt="2025-02-25T09:48:32.008" v="950" actId="1076"/>
          <ac:picMkLst>
            <pc:docMk/>
            <pc:sldMk cId="1973041857" sldId="459"/>
            <ac:picMk id="4" creationId="{00CB36DC-B901-4066-2975-7091B16B56F9}"/>
          </ac:picMkLst>
        </pc:picChg>
        <pc:picChg chg="add mod">
          <ac:chgData name="Samantha Key" userId="2a9d19b1-d2a0-498f-ba62-1498b3943634" providerId="ADAL" clId="{C57F1B8D-55A5-41D6-A879-CDB46D27FD18}" dt="2025-02-25T09:48:26.431" v="949" actId="1076"/>
          <ac:picMkLst>
            <pc:docMk/>
            <pc:sldMk cId="1973041857" sldId="459"/>
            <ac:picMk id="5" creationId="{FF7BC2B0-8887-3335-B2B2-1A48E72551C0}"/>
          </ac:picMkLst>
        </pc:picChg>
        <pc:picChg chg="add mod">
          <ac:chgData name="Samantha Key" userId="2a9d19b1-d2a0-498f-ba62-1498b3943634" providerId="ADAL" clId="{C57F1B8D-55A5-41D6-A879-CDB46D27FD18}" dt="2025-02-26T15:37:24.203" v="2315" actId="1076"/>
          <ac:picMkLst>
            <pc:docMk/>
            <pc:sldMk cId="1973041857" sldId="459"/>
            <ac:picMk id="6" creationId="{12F6A026-E896-EA92-AB03-BE4DDFF208D6}"/>
          </ac:picMkLst>
        </pc:picChg>
        <pc:picChg chg="add mod">
          <ac:chgData name="Samantha Key" userId="2a9d19b1-d2a0-498f-ba62-1498b3943634" providerId="ADAL" clId="{C57F1B8D-55A5-41D6-A879-CDB46D27FD18}" dt="2025-02-26T15:37:23.314" v="2314" actId="1076"/>
          <ac:picMkLst>
            <pc:docMk/>
            <pc:sldMk cId="1973041857" sldId="459"/>
            <ac:picMk id="7" creationId="{6D4E34C7-88B1-AEE8-7A64-8BFBA12C9BCC}"/>
          </ac:picMkLst>
        </pc:picChg>
        <pc:picChg chg="add mod">
          <ac:chgData name="Samantha Key" userId="2a9d19b1-d2a0-498f-ba62-1498b3943634" providerId="ADAL" clId="{C57F1B8D-55A5-41D6-A879-CDB46D27FD18}" dt="2025-02-26T15:37:49.659" v="2320" actId="1076"/>
          <ac:picMkLst>
            <pc:docMk/>
            <pc:sldMk cId="1973041857" sldId="459"/>
            <ac:picMk id="9" creationId="{6550F05C-3B65-84A2-DDFB-1380A8F37D6A}"/>
          </ac:picMkLst>
        </pc:picChg>
        <pc:picChg chg="add mod">
          <ac:chgData name="Samantha Key" userId="2a9d19b1-d2a0-498f-ba62-1498b3943634" providerId="ADAL" clId="{C57F1B8D-55A5-41D6-A879-CDB46D27FD18}" dt="2025-02-26T15:37:40.014" v="2319" actId="1076"/>
          <ac:picMkLst>
            <pc:docMk/>
            <pc:sldMk cId="1973041857" sldId="459"/>
            <ac:picMk id="11" creationId="{0A81C9BE-E3FC-6004-632F-C8AB4097F8AD}"/>
          </ac:picMkLst>
        </pc:picChg>
        <pc:picChg chg="del">
          <ac:chgData name="Samantha Key" userId="2a9d19b1-d2a0-498f-ba62-1498b3943634" providerId="ADAL" clId="{C57F1B8D-55A5-41D6-A879-CDB46D27FD18}" dt="2025-02-25T09:46:26.376" v="934" actId="478"/>
          <ac:picMkLst>
            <pc:docMk/>
            <pc:sldMk cId="1973041857" sldId="459"/>
            <ac:picMk id="17" creationId="{9A9F96CF-8FA7-C5F5-FEFF-267F157F986C}"/>
          </ac:picMkLst>
        </pc:picChg>
        <pc:picChg chg="del">
          <ac:chgData name="Samantha Key" userId="2a9d19b1-d2a0-498f-ba62-1498b3943634" providerId="ADAL" clId="{C57F1B8D-55A5-41D6-A879-CDB46D27FD18}" dt="2025-02-25T09:52:08.123" v="969" actId="478"/>
          <ac:picMkLst>
            <pc:docMk/>
            <pc:sldMk cId="1973041857" sldId="459"/>
            <ac:picMk id="22" creationId="{8430B721-3402-FFCD-10C3-E0E9428223D5}"/>
          </ac:picMkLst>
        </pc:picChg>
        <pc:picChg chg="del">
          <ac:chgData name="Samantha Key" userId="2a9d19b1-d2a0-498f-ba62-1498b3943634" providerId="ADAL" clId="{C57F1B8D-55A5-41D6-A879-CDB46D27FD18}" dt="2025-02-25T09:49:58.853" v="956" actId="478"/>
          <ac:picMkLst>
            <pc:docMk/>
            <pc:sldMk cId="1973041857" sldId="459"/>
            <ac:picMk id="25" creationId="{B7CCD874-112A-A5B0-8F27-EC7528C512F1}"/>
          </ac:picMkLst>
        </pc:picChg>
        <pc:picChg chg="del">
          <ac:chgData name="Samantha Key" userId="2a9d19b1-d2a0-498f-ba62-1498b3943634" providerId="ADAL" clId="{C57F1B8D-55A5-41D6-A879-CDB46D27FD18}" dt="2025-02-25T09:47:17.960" v="941" actId="478"/>
          <ac:picMkLst>
            <pc:docMk/>
            <pc:sldMk cId="1973041857" sldId="459"/>
            <ac:picMk id="27" creationId="{0D8FD593-DF04-076D-8779-1481ECA29A1D}"/>
          </ac:picMkLst>
        </pc:picChg>
        <pc:picChg chg="del">
          <ac:chgData name="Samantha Key" userId="2a9d19b1-d2a0-498f-ba62-1498b3943634" providerId="ADAL" clId="{C57F1B8D-55A5-41D6-A879-CDB46D27FD18}" dt="2025-02-25T09:48:55.750" v="951" actId="478"/>
          <ac:picMkLst>
            <pc:docMk/>
            <pc:sldMk cId="1973041857" sldId="459"/>
            <ac:picMk id="34" creationId="{11D06B05-E991-9493-0D68-81F33EBBBEC4}"/>
          </ac:picMkLst>
        </pc:picChg>
        <pc:picChg chg="del">
          <ac:chgData name="Samantha Key" userId="2a9d19b1-d2a0-498f-ba62-1498b3943634" providerId="ADAL" clId="{C57F1B8D-55A5-41D6-A879-CDB46D27FD18}" dt="2025-02-25T09:51:28.639" v="963" actId="478"/>
          <ac:picMkLst>
            <pc:docMk/>
            <pc:sldMk cId="1973041857" sldId="459"/>
            <ac:picMk id="36" creationId="{01C4D568-3793-940C-956F-C2883A86C7A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163" cy="498852"/>
          </a:xfrm>
          <a:prstGeom prst="rect">
            <a:avLst/>
          </a:prstGeom>
        </p:spPr>
        <p:txBody>
          <a:bodyPr vert="horz" lIns="91389" tIns="45694" rIns="91389" bIns="45694" rtlCol="0"/>
          <a:lstStyle>
            <a:lvl1pPr algn="l">
              <a:defRPr sz="1200"/>
            </a:lvl1pPr>
          </a:lstStyle>
          <a:p>
            <a:endParaRPr lang="en-GB" dirty="0"/>
          </a:p>
        </p:txBody>
      </p:sp>
      <p:sp>
        <p:nvSpPr>
          <p:cNvPr id="3" name="Date Placeholder 2"/>
          <p:cNvSpPr>
            <a:spLocks noGrp="1"/>
          </p:cNvSpPr>
          <p:nvPr>
            <p:ph type="dt" idx="1"/>
          </p:nvPr>
        </p:nvSpPr>
        <p:spPr>
          <a:xfrm>
            <a:off x="3857643" y="1"/>
            <a:ext cx="2951163" cy="498852"/>
          </a:xfrm>
          <a:prstGeom prst="rect">
            <a:avLst/>
          </a:prstGeom>
        </p:spPr>
        <p:txBody>
          <a:bodyPr vert="horz" lIns="91389" tIns="45694" rIns="91389" bIns="45694" rtlCol="0"/>
          <a:lstStyle>
            <a:lvl1pPr algn="r">
              <a:defRPr sz="1200"/>
            </a:lvl1pPr>
          </a:lstStyle>
          <a:p>
            <a:fld id="{37F6C73B-D419-4749-92EF-E8E205CB2EE0}" type="datetimeFigureOut">
              <a:rPr lang="en-GB" smtClean="0"/>
              <a:t>03/03/2025</a:t>
            </a:fld>
            <a:endParaRPr lang="en-GB" dirty="0"/>
          </a:p>
        </p:txBody>
      </p:sp>
      <p:sp>
        <p:nvSpPr>
          <p:cNvPr id="4" name="Slide Image Placeholder 3"/>
          <p:cNvSpPr>
            <a:spLocks noGrp="1" noRot="1" noChangeAspect="1"/>
          </p:cNvSpPr>
          <p:nvPr>
            <p:ph type="sldImg" idx="2"/>
          </p:nvPr>
        </p:nvSpPr>
        <p:spPr>
          <a:xfrm>
            <a:off x="2217738" y="1241425"/>
            <a:ext cx="2374900" cy="3357563"/>
          </a:xfrm>
          <a:prstGeom prst="rect">
            <a:avLst/>
          </a:prstGeom>
          <a:noFill/>
          <a:ln w="12700">
            <a:solidFill>
              <a:prstClr val="black"/>
            </a:solidFill>
          </a:ln>
        </p:spPr>
        <p:txBody>
          <a:bodyPr vert="horz" lIns="91389" tIns="45694" rIns="91389" bIns="45694" rtlCol="0" anchor="ctr"/>
          <a:lstStyle/>
          <a:p>
            <a:endParaRPr lang="en-GB" dirty="0"/>
          </a:p>
        </p:txBody>
      </p:sp>
      <p:sp>
        <p:nvSpPr>
          <p:cNvPr id="5" name="Notes Placeholder 4"/>
          <p:cNvSpPr>
            <a:spLocks noGrp="1"/>
          </p:cNvSpPr>
          <p:nvPr>
            <p:ph type="body" sz="quarter" idx="3"/>
          </p:nvPr>
        </p:nvSpPr>
        <p:spPr>
          <a:xfrm>
            <a:off x="681038" y="4784841"/>
            <a:ext cx="5448300" cy="3914865"/>
          </a:xfrm>
          <a:prstGeom prst="rect">
            <a:avLst/>
          </a:prstGeom>
        </p:spPr>
        <p:txBody>
          <a:bodyPr vert="horz" lIns="91389" tIns="45694" rIns="91389" bIns="456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9"/>
            <a:ext cx="2951163" cy="498851"/>
          </a:xfrm>
          <a:prstGeom prst="rect">
            <a:avLst/>
          </a:prstGeom>
        </p:spPr>
        <p:txBody>
          <a:bodyPr vert="horz" lIns="91389" tIns="45694" rIns="91389" bIns="4569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43" y="9443669"/>
            <a:ext cx="2951163" cy="498851"/>
          </a:xfrm>
          <a:prstGeom prst="rect">
            <a:avLst/>
          </a:prstGeom>
        </p:spPr>
        <p:txBody>
          <a:bodyPr vert="horz" lIns="91389" tIns="45694" rIns="91389" bIns="45694" rtlCol="0" anchor="b"/>
          <a:lstStyle>
            <a:lvl1pPr algn="r">
              <a:defRPr sz="1200"/>
            </a:lvl1pPr>
          </a:lstStyle>
          <a:p>
            <a:fld id="{9DA9BD54-349B-4F0E-877A-11C0D94C7FC7}" type="slidenum">
              <a:rPr lang="en-GB" smtClean="0"/>
              <a:t>‹#›</a:t>
            </a:fld>
            <a:endParaRPr lang="en-GB" dirty="0"/>
          </a:p>
        </p:txBody>
      </p:sp>
    </p:spTree>
    <p:extLst>
      <p:ext uri="{BB962C8B-B14F-4D97-AF65-F5344CB8AC3E}">
        <p14:creationId xmlns:p14="http://schemas.microsoft.com/office/powerpoint/2010/main" val="345817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ight Triangle 7"/>
          <p:cNvSpPr/>
          <p:nvPr userDrawn="1"/>
        </p:nvSpPr>
        <p:spPr>
          <a:xfrm flipH="1">
            <a:off x="6301018" y="341905"/>
            <a:ext cx="1261832" cy="3132744"/>
          </a:xfrm>
          <a:prstGeom prst="rtTriangle">
            <a:avLst/>
          </a:prstGeom>
          <a:solidFill>
            <a:srgbClr val="004B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icture Placeholder 9"/>
          <p:cNvSpPr>
            <a:spLocks noGrp="1"/>
          </p:cNvSpPr>
          <p:nvPr>
            <p:ph type="pic" sz="quarter" idx="10" hasCustomPrompt="1"/>
          </p:nvPr>
        </p:nvSpPr>
        <p:spPr>
          <a:xfrm>
            <a:off x="0" y="0"/>
            <a:ext cx="4656072" cy="3475038"/>
          </a:xfrm>
          <a:custGeom>
            <a:avLst/>
            <a:gdLst>
              <a:gd name="connsiteX0" fmla="*/ 0 w 5421313"/>
              <a:gd name="connsiteY0" fmla="*/ 0 h 3475038"/>
              <a:gd name="connsiteX1" fmla="*/ 5421313 w 5421313"/>
              <a:gd name="connsiteY1" fmla="*/ 0 h 3475038"/>
              <a:gd name="connsiteX2" fmla="*/ 5421313 w 5421313"/>
              <a:gd name="connsiteY2" fmla="*/ 3475038 h 3475038"/>
              <a:gd name="connsiteX3" fmla="*/ 0 w 5421313"/>
              <a:gd name="connsiteY3" fmla="*/ 3475038 h 3475038"/>
              <a:gd name="connsiteX4" fmla="*/ 0 w 5421313"/>
              <a:gd name="connsiteY4" fmla="*/ 0 h 3475038"/>
              <a:gd name="connsiteX0" fmla="*/ 0 w 5421313"/>
              <a:gd name="connsiteY0" fmla="*/ 0 h 3475038"/>
              <a:gd name="connsiteX1" fmla="*/ 5421313 w 5421313"/>
              <a:gd name="connsiteY1" fmla="*/ 0 h 3475038"/>
              <a:gd name="connsiteX2" fmla="*/ 3255846 w 5421313"/>
              <a:gd name="connsiteY2" fmla="*/ 3475038 h 3475038"/>
              <a:gd name="connsiteX3" fmla="*/ 0 w 5421313"/>
              <a:gd name="connsiteY3" fmla="*/ 3475038 h 3475038"/>
              <a:gd name="connsiteX4" fmla="*/ 0 w 5421313"/>
              <a:gd name="connsiteY4" fmla="*/ 0 h 3475038"/>
              <a:gd name="connsiteX0" fmla="*/ 0 w 4672354"/>
              <a:gd name="connsiteY0" fmla="*/ 0 h 3475038"/>
              <a:gd name="connsiteX1" fmla="*/ 4672354 w 4672354"/>
              <a:gd name="connsiteY1" fmla="*/ 0 h 3475038"/>
              <a:gd name="connsiteX2" fmla="*/ 3255846 w 4672354"/>
              <a:gd name="connsiteY2" fmla="*/ 3475038 h 3475038"/>
              <a:gd name="connsiteX3" fmla="*/ 0 w 4672354"/>
              <a:gd name="connsiteY3" fmla="*/ 3475038 h 3475038"/>
              <a:gd name="connsiteX4" fmla="*/ 0 w 4672354"/>
              <a:gd name="connsiteY4" fmla="*/ 0 h 3475038"/>
              <a:gd name="connsiteX0" fmla="*/ 0 w 4656072"/>
              <a:gd name="connsiteY0" fmla="*/ 0 h 3475038"/>
              <a:gd name="connsiteX1" fmla="*/ 4656072 w 4656072"/>
              <a:gd name="connsiteY1" fmla="*/ 0 h 3475038"/>
              <a:gd name="connsiteX2" fmla="*/ 3255846 w 4656072"/>
              <a:gd name="connsiteY2" fmla="*/ 3475038 h 3475038"/>
              <a:gd name="connsiteX3" fmla="*/ 0 w 4656072"/>
              <a:gd name="connsiteY3" fmla="*/ 3475038 h 3475038"/>
              <a:gd name="connsiteX4" fmla="*/ 0 w 4656072"/>
              <a:gd name="connsiteY4" fmla="*/ 0 h 3475038"/>
              <a:gd name="connsiteX0" fmla="*/ 0 w 4656072"/>
              <a:gd name="connsiteY0" fmla="*/ 0 h 3475038"/>
              <a:gd name="connsiteX1" fmla="*/ 4656072 w 4656072"/>
              <a:gd name="connsiteY1" fmla="*/ 0 h 3475038"/>
              <a:gd name="connsiteX2" fmla="*/ 3239565 w 4656072"/>
              <a:gd name="connsiteY2" fmla="*/ 3475038 h 3475038"/>
              <a:gd name="connsiteX3" fmla="*/ 0 w 4656072"/>
              <a:gd name="connsiteY3" fmla="*/ 3475038 h 3475038"/>
              <a:gd name="connsiteX4" fmla="*/ 0 w 4656072"/>
              <a:gd name="connsiteY4" fmla="*/ 0 h 3475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6072" h="3475038">
                <a:moveTo>
                  <a:pt x="0" y="0"/>
                </a:moveTo>
                <a:lnTo>
                  <a:pt x="4656072" y="0"/>
                </a:lnTo>
                <a:lnTo>
                  <a:pt x="3239565" y="3475038"/>
                </a:lnTo>
                <a:lnTo>
                  <a:pt x="0" y="3475038"/>
                </a:lnTo>
                <a:lnTo>
                  <a:pt x="0" y="0"/>
                </a:lnTo>
                <a:close/>
              </a:path>
            </a:pathLst>
          </a:custGeom>
          <a:ln>
            <a:noFill/>
          </a:ln>
        </p:spPr>
        <p:txBody>
          <a:bodyPr>
            <a:normAutofit/>
          </a:bodyPr>
          <a:lstStyle>
            <a:lvl1pPr marL="0" indent="0">
              <a:buNone/>
              <a:defRPr sz="1800"/>
            </a:lvl1pPr>
          </a:lstStyle>
          <a:p>
            <a:r>
              <a:rPr lang="en-US" dirty="0"/>
              <a:t>Insert Picture of Project here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32354" y="-786369"/>
            <a:ext cx="5009093" cy="4586640"/>
          </a:xfrm>
          <a:prstGeom prst="rect">
            <a:avLst/>
          </a:prstGeom>
        </p:spPr>
      </p:pic>
      <p:sp>
        <p:nvSpPr>
          <p:cNvPr id="12" name="Text Placeholder 11"/>
          <p:cNvSpPr>
            <a:spLocks noGrp="1"/>
          </p:cNvSpPr>
          <p:nvPr>
            <p:ph type="body" sz="quarter" idx="11" hasCustomPrompt="1"/>
          </p:nvPr>
        </p:nvSpPr>
        <p:spPr>
          <a:xfrm>
            <a:off x="3867279" y="1302500"/>
            <a:ext cx="2857063" cy="1237373"/>
          </a:xfrm>
        </p:spPr>
        <p:txBody>
          <a:bodyPr anchor="b">
            <a:noAutofit/>
          </a:bodyPr>
          <a:lstStyle>
            <a:lvl1pPr marL="0" indent="0" algn="dist">
              <a:buNone/>
              <a:defRPr sz="2800" b="1">
                <a:solidFill>
                  <a:schemeClr val="bg1"/>
                </a:solidFill>
                <a:latin typeface="Verdana"/>
                <a:cs typeface="Verdana"/>
              </a:defRPr>
            </a:lvl1pPr>
            <a:lvl2pPr marL="457200" indent="0">
              <a:buNone/>
              <a:defRPr sz="2000">
                <a:latin typeface="Verdana"/>
                <a:cs typeface="Verdana"/>
              </a:defRPr>
            </a:lvl2pPr>
            <a:lvl3pPr marL="914400" indent="0">
              <a:buNone/>
              <a:defRPr sz="2000">
                <a:latin typeface="Verdana"/>
                <a:cs typeface="Verdana"/>
              </a:defRPr>
            </a:lvl3pPr>
            <a:lvl4pPr marL="1371600" indent="0">
              <a:buNone/>
              <a:defRPr sz="2000">
                <a:latin typeface="Verdana"/>
                <a:cs typeface="Verdana"/>
              </a:defRPr>
            </a:lvl4pPr>
            <a:lvl5pPr marL="1828800" indent="0">
              <a:buNone/>
              <a:defRPr sz="2000">
                <a:latin typeface="Verdana"/>
                <a:cs typeface="Verdana"/>
              </a:defRPr>
            </a:lvl5pPr>
          </a:lstStyle>
          <a:p>
            <a:pPr lvl="0"/>
            <a:r>
              <a:rPr lang="ga-IE"/>
              <a:t>Project Title</a:t>
            </a:r>
            <a:endParaRPr lang="en-US"/>
          </a:p>
        </p:txBody>
      </p:sp>
      <p:sp>
        <p:nvSpPr>
          <p:cNvPr id="17" name="Text Placeholder 16"/>
          <p:cNvSpPr>
            <a:spLocks noGrp="1"/>
          </p:cNvSpPr>
          <p:nvPr>
            <p:ph type="body" sz="quarter" idx="12" hasCustomPrompt="1"/>
          </p:nvPr>
        </p:nvSpPr>
        <p:spPr>
          <a:xfrm>
            <a:off x="3646611" y="3271874"/>
            <a:ext cx="1433513" cy="268288"/>
          </a:xfrm>
        </p:spPr>
        <p:txBody>
          <a:bodyPr>
            <a:noAutofit/>
          </a:bodyPr>
          <a:lstStyle>
            <a:lvl1pPr marL="0" indent="0" algn="r">
              <a:buNone/>
              <a:defRPr sz="900" b="1" baseline="0">
                <a:solidFill>
                  <a:srgbClr val="FFFFFF"/>
                </a:solidFill>
                <a:latin typeface="Verdana"/>
                <a:cs typeface="Verdana"/>
              </a:defRPr>
            </a:lvl1pPr>
          </a:lstStyle>
          <a:p>
            <a:pPr lvl="0"/>
            <a:r>
              <a:rPr lang="en-US"/>
              <a:t>Issue No.</a:t>
            </a:r>
          </a:p>
        </p:txBody>
      </p:sp>
      <p:sp>
        <p:nvSpPr>
          <p:cNvPr id="23" name="Text Placeholder 22"/>
          <p:cNvSpPr>
            <a:spLocks noGrp="1"/>
          </p:cNvSpPr>
          <p:nvPr>
            <p:ph type="body" sz="quarter" idx="13" hasCustomPrompt="1"/>
          </p:nvPr>
        </p:nvSpPr>
        <p:spPr>
          <a:xfrm>
            <a:off x="5307339" y="3271838"/>
            <a:ext cx="1108075" cy="268324"/>
          </a:xfrm>
        </p:spPr>
        <p:txBody>
          <a:bodyPr>
            <a:noAutofit/>
          </a:bodyPr>
          <a:lstStyle>
            <a:lvl1pPr marL="0" indent="0">
              <a:buNone/>
              <a:defRPr sz="900" b="1" baseline="0">
                <a:solidFill>
                  <a:srgbClr val="FFFFFF"/>
                </a:solidFill>
                <a:latin typeface="Verdana"/>
                <a:cs typeface="Verdana"/>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&amp; </a:t>
            </a:r>
            <a:r>
              <a:rPr lang="en-US" err="1"/>
              <a:t>Yr</a:t>
            </a:r>
            <a:endParaRPr lang="en-US"/>
          </a:p>
        </p:txBody>
      </p:sp>
      <p:sp>
        <p:nvSpPr>
          <p:cNvPr id="27" name="Text Placeholder 14"/>
          <p:cNvSpPr>
            <a:spLocks noGrp="1"/>
          </p:cNvSpPr>
          <p:nvPr>
            <p:ph type="body" sz="quarter" idx="14" hasCustomPrompt="1"/>
          </p:nvPr>
        </p:nvSpPr>
        <p:spPr>
          <a:xfrm>
            <a:off x="312005" y="3972626"/>
            <a:ext cx="3402874" cy="6186870"/>
          </a:xfrm>
        </p:spPr>
        <p:txBody>
          <a:bodyPr numCol="1">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ga-IE"/>
              <a:t>Insert text boxes and images in the two column space.</a:t>
            </a:r>
          </a:p>
          <a:p>
            <a:pPr lvl="0"/>
            <a:endParaRPr lang="ga-IE"/>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ga-IE"/>
              <a:t>Headings in either Green (R0 G187 B30) or Teal (R0 G75 B75) , Bold, size 12 (Verdana)</a:t>
            </a:r>
            <a:endParaRPr lang="en-US"/>
          </a:p>
          <a:p>
            <a:pPr lvl="0"/>
            <a:endParaRPr lang="en-US"/>
          </a:p>
          <a:p>
            <a:pPr lvl="0"/>
            <a:r>
              <a:rPr lang="en-US"/>
              <a:t>All other text in size 9 Verdana regular</a:t>
            </a:r>
          </a:p>
          <a:p>
            <a:pPr lvl="0"/>
            <a:endParaRPr lang="en-US"/>
          </a:p>
        </p:txBody>
      </p:sp>
      <p:sp>
        <p:nvSpPr>
          <p:cNvPr id="28" name="Text Placeholder 14"/>
          <p:cNvSpPr>
            <a:spLocks noGrp="1"/>
          </p:cNvSpPr>
          <p:nvPr>
            <p:ph type="body" sz="quarter" idx="15" hasCustomPrompt="1"/>
          </p:nvPr>
        </p:nvSpPr>
        <p:spPr>
          <a:xfrm>
            <a:off x="3867279" y="3972625"/>
            <a:ext cx="3402874" cy="6186871"/>
          </a:xfrm>
        </p:spPr>
        <p:txBody>
          <a:bodyPr numCol="1">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ga-IE"/>
              <a:t>Insert text and images in the two column space.</a:t>
            </a:r>
          </a:p>
          <a:p>
            <a:pPr lvl="0"/>
            <a:endParaRPr lang="ga-IE"/>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ga-IE"/>
              <a:t>Headings in either Green (R0 G187 B30) or Teal (R0 G75 B75) , Bold, size 12 (Verdana)</a:t>
            </a:r>
            <a:endParaRPr lang="en-US"/>
          </a:p>
          <a:p>
            <a:pPr lvl="0"/>
            <a:endParaRPr lang="en-US"/>
          </a:p>
          <a:p>
            <a:pPr lvl="0"/>
            <a:r>
              <a:rPr lang="en-US"/>
              <a:t>All other text in size 9 Verdana regular</a:t>
            </a:r>
          </a:p>
          <a:p>
            <a:pPr lvl="0"/>
            <a:endParaRPr lang="en-US"/>
          </a:p>
        </p:txBody>
      </p:sp>
      <p:pic>
        <p:nvPicPr>
          <p:cNvPr id="3" name="Picture 2" descr="A picture containing drawing&#10;&#10;Description automatically generated">
            <a:extLst>
              <a:ext uri="{FF2B5EF4-FFF2-40B4-BE49-F238E27FC236}">
                <a16:creationId xmlns:a16="http://schemas.microsoft.com/office/drawing/2014/main" id="{38DA63B3-0B46-4B2E-A038-E6968009484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48726" y="305017"/>
            <a:ext cx="2040309" cy="498114"/>
          </a:xfrm>
          <a:prstGeom prst="rect">
            <a:avLst/>
          </a:prstGeom>
        </p:spPr>
      </p:pic>
    </p:spTree>
    <p:extLst>
      <p:ext uri="{BB962C8B-B14F-4D97-AF65-F5344CB8AC3E}">
        <p14:creationId xmlns:p14="http://schemas.microsoft.com/office/powerpoint/2010/main" val="385368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9682797"/>
            <a:ext cx="7562851" cy="1026023"/>
          </a:xfrm>
          <a:prstGeom prst="rect">
            <a:avLst/>
          </a:prstGeom>
          <a:solidFill>
            <a:srgbClr val="CC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999993"/>
              </a:solidFill>
            </a:endParaRPr>
          </a:p>
        </p:txBody>
      </p:sp>
      <p:sp>
        <p:nvSpPr>
          <p:cNvPr id="9" name="TextBox 8"/>
          <p:cNvSpPr txBox="1"/>
          <p:nvPr userDrawn="1"/>
        </p:nvSpPr>
        <p:spPr>
          <a:xfrm>
            <a:off x="5272454" y="10422240"/>
            <a:ext cx="2090786" cy="215444"/>
          </a:xfrm>
          <a:prstGeom prst="rect">
            <a:avLst/>
          </a:prstGeom>
          <a:noFill/>
        </p:spPr>
        <p:txBody>
          <a:bodyPr wrap="square" rtlCol="0">
            <a:spAutoFit/>
          </a:bodyPr>
          <a:lstStyle/>
          <a:p>
            <a:pPr algn="r"/>
            <a:r>
              <a:rPr lang="en-GB" sz="800" dirty="0">
                <a:solidFill>
                  <a:srgbClr val="004B4B"/>
                </a:solidFill>
                <a:latin typeface="Verdana"/>
                <a:ea typeface="Verdana" panose="020B0604030504040204" pitchFamily="34" charset="0"/>
                <a:cs typeface="Verdana"/>
              </a:rPr>
              <a:t>Visit us at </a:t>
            </a:r>
            <a:r>
              <a:rPr lang="en-GB" sz="800" b="1" dirty="0">
                <a:solidFill>
                  <a:srgbClr val="FFFFFF"/>
                </a:solidFill>
                <a:latin typeface="Verdana"/>
                <a:ea typeface="Verdana" panose="020B0604030504040204" pitchFamily="34" charset="0"/>
                <a:cs typeface="Verdana"/>
              </a:rPr>
              <a:t>graham.co.uk</a:t>
            </a:r>
          </a:p>
        </p:txBody>
      </p:sp>
      <p:sp>
        <p:nvSpPr>
          <p:cNvPr id="15" name="Text Placeholder 14"/>
          <p:cNvSpPr>
            <a:spLocks noGrp="1"/>
          </p:cNvSpPr>
          <p:nvPr>
            <p:ph type="body" sz="quarter" idx="10" hasCustomPrompt="1"/>
          </p:nvPr>
        </p:nvSpPr>
        <p:spPr>
          <a:xfrm>
            <a:off x="279441" y="439595"/>
            <a:ext cx="3402874" cy="7880122"/>
          </a:xfrm>
        </p:spPr>
        <p:txBody>
          <a:bodyPr numCol="1">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ga-IE"/>
              <a:t>Insert text boxes and images in the two column space.</a:t>
            </a:r>
          </a:p>
          <a:p>
            <a:pPr lvl="0"/>
            <a:endParaRPr lang="ga-IE"/>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ga-IE"/>
              <a:t>Headings in either Green (R0 G187 B30) or Teal (R0 G75 B75) , Bold, size 12 (Verdana)</a:t>
            </a:r>
            <a:endParaRPr lang="en-US"/>
          </a:p>
          <a:p>
            <a:pPr lvl="0"/>
            <a:endParaRPr lang="en-US"/>
          </a:p>
          <a:p>
            <a:pPr lvl="0"/>
            <a:r>
              <a:rPr lang="en-US"/>
              <a:t>All other text in size 9 Verdana regular</a:t>
            </a:r>
          </a:p>
          <a:p>
            <a:pPr lvl="0"/>
            <a:endParaRPr lang="en-US"/>
          </a:p>
        </p:txBody>
      </p:sp>
      <p:sp>
        <p:nvSpPr>
          <p:cNvPr id="20" name="Text Placeholder 14"/>
          <p:cNvSpPr>
            <a:spLocks noGrp="1"/>
          </p:cNvSpPr>
          <p:nvPr>
            <p:ph type="body" sz="quarter" idx="13" hasCustomPrompt="1"/>
          </p:nvPr>
        </p:nvSpPr>
        <p:spPr>
          <a:xfrm>
            <a:off x="3834715" y="439595"/>
            <a:ext cx="3402874" cy="7880122"/>
          </a:xfrm>
        </p:spPr>
        <p:txBody>
          <a:bodyPr numCol="1">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ga-IE"/>
              <a:t>Insert text and images in the two column space.</a:t>
            </a:r>
          </a:p>
          <a:p>
            <a:pPr lvl="0"/>
            <a:endParaRPr lang="ga-IE"/>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ga-IE"/>
              <a:t>Headings in either Green (R0 G187 B30) or Teal (R0 G75 B75) , Bold, size 12 (Verdana)</a:t>
            </a:r>
            <a:endParaRPr lang="en-US"/>
          </a:p>
          <a:p>
            <a:pPr lvl="0"/>
            <a:endParaRPr lang="en-US"/>
          </a:p>
          <a:p>
            <a:pPr lvl="0"/>
            <a:r>
              <a:rPr lang="en-US"/>
              <a:t>All other text in size 9 Verdana regular</a:t>
            </a:r>
          </a:p>
          <a:p>
            <a:pPr lvl="0"/>
            <a:endParaRPr lang="en-US"/>
          </a:p>
        </p:txBody>
      </p:sp>
      <p:pic>
        <p:nvPicPr>
          <p:cNvPr id="17" name="Picture 16">
            <a:extLst>
              <a:ext uri="{FF2B5EF4-FFF2-40B4-BE49-F238E27FC236}">
                <a16:creationId xmlns:a16="http://schemas.microsoft.com/office/drawing/2014/main" id="{82228FCB-896A-4538-9686-9FC2FD51AC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06711" y="9878196"/>
            <a:ext cx="1056529" cy="257937"/>
          </a:xfrm>
          <a:prstGeom prst="rect">
            <a:avLst/>
          </a:prstGeom>
        </p:spPr>
      </p:pic>
    </p:spTree>
    <p:extLst>
      <p:ext uri="{BB962C8B-B14F-4D97-AF65-F5344CB8AC3E}">
        <p14:creationId xmlns:p14="http://schemas.microsoft.com/office/powerpoint/2010/main" val="230824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1749276"/>
            <a:ext cx="6428423" cy="3721230"/>
          </a:xfrm>
        </p:spPr>
        <p:txBody>
          <a:bodyPr anchor="b"/>
          <a:lstStyle>
            <a:lvl1pPr algn="ctr">
              <a:defRPr sz="4959"/>
            </a:lvl1pPr>
          </a:lstStyle>
          <a:p>
            <a:r>
              <a:rPr lang="en-US"/>
              <a:t>Click to edit Master title style</a:t>
            </a:r>
          </a:p>
        </p:txBody>
      </p:sp>
      <p:sp>
        <p:nvSpPr>
          <p:cNvPr id="3" name="Subtitle 2"/>
          <p:cNvSpPr>
            <a:spLocks noGrp="1"/>
          </p:cNvSpPr>
          <p:nvPr>
            <p:ph type="subTitle" idx="1"/>
          </p:nvPr>
        </p:nvSpPr>
        <p:spPr>
          <a:xfrm>
            <a:off x="945357" y="5614011"/>
            <a:ext cx="5672137" cy="2580612"/>
          </a:xfrm>
        </p:spPr>
        <p:txBody>
          <a:bodyPr/>
          <a:lstStyle>
            <a:lvl1pPr marL="0" indent="0" algn="ctr">
              <a:buNone/>
              <a:defRPr sz="1983"/>
            </a:lvl1pPr>
            <a:lvl2pPr marL="377854" indent="0" algn="ctr">
              <a:buNone/>
              <a:defRPr sz="1653"/>
            </a:lvl2pPr>
            <a:lvl3pPr marL="755707" indent="0" algn="ctr">
              <a:buNone/>
              <a:defRPr sz="1488"/>
            </a:lvl3pPr>
            <a:lvl4pPr marL="1133562" indent="0" algn="ctr">
              <a:buNone/>
              <a:defRPr sz="1323"/>
            </a:lvl4pPr>
            <a:lvl5pPr marL="1511415" indent="0" algn="ctr">
              <a:buNone/>
              <a:defRPr sz="1323"/>
            </a:lvl5pPr>
            <a:lvl6pPr marL="1889269" indent="0" algn="ctr">
              <a:buNone/>
              <a:defRPr sz="1323"/>
            </a:lvl6pPr>
            <a:lvl7pPr marL="2267123" indent="0" algn="ctr">
              <a:buNone/>
              <a:defRPr sz="1323"/>
            </a:lvl7pPr>
            <a:lvl8pPr marL="2644977" indent="0" algn="ctr">
              <a:buNone/>
              <a:defRPr sz="1323"/>
            </a:lvl8pPr>
            <a:lvl9pPr marL="3022831"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B71C8E15-2AC8-4785-8597-0D56DA5D381A}" type="datetimeFigureOut">
              <a:rPr lang="en-GB" smtClean="0"/>
              <a:t>03/03/2025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E4A705-533F-49CE-BDE2-6AFF5B4C5049}" type="slidenum">
              <a:rPr lang="en-GB" smtClean="0"/>
              <a:t>‹#›</a:t>
            </a:fld>
            <a:endParaRPr lang="en-GB" dirty="0"/>
          </a:p>
        </p:txBody>
      </p:sp>
    </p:spTree>
    <p:extLst>
      <p:ext uri="{BB962C8B-B14F-4D97-AF65-F5344CB8AC3E}">
        <p14:creationId xmlns:p14="http://schemas.microsoft.com/office/powerpoint/2010/main" val="3043848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378143" y="2494018"/>
            <a:ext cx="6806565" cy="7054007"/>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378143" y="9906786"/>
            <a:ext cx="1764665" cy="569071"/>
          </a:xfrm>
          <a:prstGeom prst="rect">
            <a:avLst/>
          </a:prstGeom>
        </p:spPr>
        <p:txBody>
          <a:bodyPr vert="horz" lIns="91440" tIns="45720" rIns="91440" bIns="45720" rtlCol="0" anchor="ctr"/>
          <a:lstStyle>
            <a:lvl1pPr algn="l">
              <a:defRPr sz="1200">
                <a:solidFill>
                  <a:schemeClr val="tx1">
                    <a:tint val="75000"/>
                  </a:schemeClr>
                </a:solidFill>
                <a:latin typeface="Verdana"/>
                <a:cs typeface="Verdana"/>
              </a:defRPr>
            </a:lvl1pPr>
          </a:lstStyle>
          <a:p>
            <a:fld id="{CF642051-127C-5145-9FAB-EA6D521FA358}" type="datetimeFigureOut">
              <a:rPr lang="en-US" smtClean="0"/>
              <a:pPr/>
              <a:t>3/3/2025</a:t>
            </a:fld>
            <a:endParaRPr lang="en-US" dirty="0"/>
          </a:p>
        </p:txBody>
      </p:sp>
      <p:sp>
        <p:nvSpPr>
          <p:cNvPr id="5" name="Footer Placeholder 4"/>
          <p:cNvSpPr>
            <a:spLocks noGrp="1"/>
          </p:cNvSpPr>
          <p:nvPr>
            <p:ph type="ftr" sz="quarter" idx="3"/>
          </p:nvPr>
        </p:nvSpPr>
        <p:spPr>
          <a:xfrm>
            <a:off x="2583974" y="9906786"/>
            <a:ext cx="2394903" cy="569071"/>
          </a:xfrm>
          <a:prstGeom prst="rect">
            <a:avLst/>
          </a:prstGeom>
        </p:spPr>
        <p:txBody>
          <a:bodyPr vert="horz" lIns="91440" tIns="45720" rIns="91440" bIns="45720" rtlCol="0" anchor="ctr"/>
          <a:lstStyle>
            <a:lvl1pPr algn="ctr">
              <a:defRPr sz="1200">
                <a:solidFill>
                  <a:schemeClr val="tx1">
                    <a:tint val="75000"/>
                  </a:schemeClr>
                </a:solidFill>
                <a:latin typeface="Verdana"/>
                <a:cs typeface="Verdana"/>
              </a:defRPr>
            </a:lvl1pPr>
          </a:lstStyle>
          <a:p>
            <a:endParaRPr lang="en-US" dirty="0"/>
          </a:p>
        </p:txBody>
      </p:sp>
      <p:sp>
        <p:nvSpPr>
          <p:cNvPr id="6" name="Slide Number Placeholder 5"/>
          <p:cNvSpPr>
            <a:spLocks noGrp="1"/>
          </p:cNvSpPr>
          <p:nvPr>
            <p:ph type="sldNum" sz="quarter" idx="4"/>
          </p:nvPr>
        </p:nvSpPr>
        <p:spPr>
          <a:xfrm>
            <a:off x="5420043" y="9906786"/>
            <a:ext cx="1764665" cy="569071"/>
          </a:xfrm>
          <a:prstGeom prst="rect">
            <a:avLst/>
          </a:prstGeom>
        </p:spPr>
        <p:txBody>
          <a:bodyPr vert="horz" lIns="91440" tIns="45720" rIns="91440" bIns="45720" rtlCol="0" anchor="ctr"/>
          <a:lstStyle>
            <a:lvl1pPr algn="r">
              <a:defRPr sz="1200">
                <a:solidFill>
                  <a:schemeClr val="tx1">
                    <a:tint val="75000"/>
                  </a:schemeClr>
                </a:solidFill>
                <a:latin typeface="Verdana"/>
                <a:cs typeface="Verdana"/>
              </a:defRPr>
            </a:lvl1pPr>
          </a:lstStyle>
          <a:p>
            <a:fld id="{D224D851-B37C-464F-974E-B92A5B87857C}" type="slidenum">
              <a:rPr lang="en-US" smtClean="0"/>
              <a:pPr/>
              <a:t>‹#›</a:t>
            </a:fld>
            <a:endParaRPr lang="en-US" dirty="0"/>
          </a:p>
        </p:txBody>
      </p:sp>
    </p:spTree>
    <p:extLst>
      <p:ext uri="{BB962C8B-B14F-4D97-AF65-F5344CB8AC3E}">
        <p14:creationId xmlns:p14="http://schemas.microsoft.com/office/powerpoint/2010/main" val="136959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localopps@graham.co.uk"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mailto:buildingsouthcustomerrelations@graham.co.uk" TargetMode="External"/><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3717792" y="1876149"/>
            <a:ext cx="3284393" cy="601923"/>
          </a:xfrm>
        </p:spPr>
        <p:txBody>
          <a:bodyPr/>
          <a:lstStyle/>
          <a:p>
            <a:pPr algn="ctr"/>
            <a:r>
              <a:rPr lang="en-US" sz="2400" dirty="0">
                <a:ea typeface="Verdana"/>
              </a:rPr>
              <a:t>Lakes Estate Renewal Project</a:t>
            </a:r>
          </a:p>
        </p:txBody>
      </p:sp>
      <p:sp>
        <p:nvSpPr>
          <p:cNvPr id="6" name="Text Placeholder 15">
            <a:extLst>
              <a:ext uri="{FF2B5EF4-FFF2-40B4-BE49-F238E27FC236}">
                <a16:creationId xmlns:a16="http://schemas.microsoft.com/office/drawing/2014/main" id="{F6503C84-4196-4246-BACC-F85FC02953B8}"/>
              </a:ext>
            </a:extLst>
          </p:cNvPr>
          <p:cNvSpPr txBox="1">
            <a:spLocks/>
          </p:cNvSpPr>
          <p:nvPr/>
        </p:nvSpPr>
        <p:spPr>
          <a:xfrm>
            <a:off x="3590143" y="4007389"/>
            <a:ext cx="3972707" cy="6681249"/>
          </a:xfrm>
          <a:prstGeom prst="rect">
            <a:avLst/>
          </a:prstGeom>
        </p:spPr>
        <p:txBody>
          <a:bodyPr numCol="1">
            <a:norm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800"/>
              </a:spcAft>
              <a:buNone/>
            </a:pPr>
            <a:endParaRPr lang="en-GB" sz="1100" b="1" dirty="0">
              <a:solidFill>
                <a:srgbClr val="00BB1E"/>
              </a:solidFill>
              <a:latin typeface="Verdana" panose="020B0604030504040204" pitchFamily="34" charset="0"/>
              <a:ea typeface="Verdana" panose="020B0604030504040204" pitchFamily="34" charset="0"/>
            </a:endParaRPr>
          </a:p>
          <a:p>
            <a:pPr marL="0" indent="0">
              <a:spcBef>
                <a:spcPts val="0"/>
              </a:spcBef>
              <a:spcAft>
                <a:spcPts val="800"/>
              </a:spcAft>
              <a:buNone/>
            </a:pPr>
            <a:r>
              <a:rPr lang="en-GB" sz="900" dirty="0">
                <a:solidFill>
                  <a:srgbClr val="004B4B"/>
                </a:solidFill>
                <a:latin typeface="Verdana" panose="020B0604030504040204" pitchFamily="34" charset="0"/>
                <a:ea typeface="Verdana" panose="020B0604030504040204" pitchFamily="34" charset="0"/>
              </a:rPr>
              <a:t> </a:t>
            </a:r>
          </a:p>
          <a:p>
            <a:pPr marL="0" indent="0">
              <a:spcBef>
                <a:spcPts val="0"/>
              </a:spcBef>
              <a:spcAft>
                <a:spcPts val="800"/>
              </a:spcAft>
              <a:buNone/>
            </a:pPr>
            <a:endParaRPr lang="en-GB" sz="900" dirty="0">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D879A5C4-3BC1-4381-81D0-865D94A0D951}"/>
              </a:ext>
            </a:extLst>
          </p:cNvPr>
          <p:cNvSpPr txBox="1"/>
          <p:nvPr/>
        </p:nvSpPr>
        <p:spPr>
          <a:xfrm>
            <a:off x="3590143" y="3339956"/>
            <a:ext cx="2131387" cy="230832"/>
          </a:xfrm>
          <a:prstGeom prst="rect">
            <a:avLst/>
          </a:prstGeom>
          <a:noFill/>
        </p:spPr>
        <p:txBody>
          <a:bodyPr wrap="square" lIns="91440" tIns="45720" rIns="91440" bIns="45720" rtlCol="0" anchor="t">
            <a:spAutoFit/>
          </a:bodyPr>
          <a:lstStyle/>
          <a:p>
            <a:r>
              <a:rPr lang="en-GB" sz="900" dirty="0">
                <a:solidFill>
                  <a:schemeClr val="bg1"/>
                </a:solidFill>
                <a:latin typeface="Verdana"/>
                <a:ea typeface="Verdana"/>
              </a:rPr>
              <a:t>Issue 13 | February 2025</a:t>
            </a:r>
            <a:endParaRPr lang="en-GB" sz="900" dirty="0">
              <a:solidFill>
                <a:schemeClr val="bg1"/>
              </a:solidFill>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9AB66D14-57D4-45CD-A2D8-2222FF56D900}"/>
              </a:ext>
            </a:extLst>
          </p:cNvPr>
          <p:cNvSpPr/>
          <p:nvPr/>
        </p:nvSpPr>
        <p:spPr>
          <a:xfrm>
            <a:off x="3781425" y="2814462"/>
            <a:ext cx="2353529" cy="210827"/>
          </a:xfrm>
          <a:prstGeom prst="rect">
            <a:avLst/>
          </a:prstGeom>
        </p:spPr>
        <p:txBody>
          <a:bodyPr wrap="none">
            <a:spAutoFit/>
          </a:bodyPr>
          <a:lstStyle/>
          <a:p>
            <a:pPr>
              <a:lnSpc>
                <a:spcPct val="70000"/>
              </a:lnSpc>
            </a:pPr>
            <a:r>
              <a:rPr lang="en-US" sz="1100" dirty="0">
                <a:solidFill>
                  <a:schemeClr val="bg1"/>
                </a:solidFill>
                <a:latin typeface="Verdana" panose="020B0604030504040204" pitchFamily="34" charset="0"/>
                <a:ea typeface="Verdana" panose="020B0604030504040204" pitchFamily="34" charset="0"/>
              </a:rPr>
              <a:t>Construction Phase Newsletter</a:t>
            </a:r>
          </a:p>
        </p:txBody>
      </p:sp>
      <p:sp>
        <p:nvSpPr>
          <p:cNvPr id="15" name="Text Placeholder 12">
            <a:extLst>
              <a:ext uri="{FF2B5EF4-FFF2-40B4-BE49-F238E27FC236}">
                <a16:creationId xmlns:a16="http://schemas.microsoft.com/office/drawing/2014/main" id="{434607F6-12A8-4ECF-B295-95A6F0679A97}"/>
              </a:ext>
            </a:extLst>
          </p:cNvPr>
          <p:cNvSpPr txBox="1">
            <a:spLocks/>
          </p:cNvSpPr>
          <p:nvPr/>
        </p:nvSpPr>
        <p:spPr>
          <a:xfrm>
            <a:off x="3590143" y="4007389"/>
            <a:ext cx="3704473" cy="3389259"/>
          </a:xfrm>
          <a:prstGeom prst="rect">
            <a:avLst/>
          </a:prstGeom>
        </p:spPr>
        <p:txBody>
          <a:bodyPr vert="horz" lIns="91440" tIns="45720" rIns="91440" bIns="45720" numCol="1" spcCol="720000" rtlCol="0" anchor="t">
            <a:normAutofit/>
          </a:bodyPr>
          <a:lstStyle>
            <a:lvl1pPr marR="0" indent="0" algn="just" fontAlgn="auto">
              <a:lnSpc>
                <a:spcPct val="100000"/>
              </a:lnSpc>
              <a:spcBef>
                <a:spcPct val="20000"/>
              </a:spcBef>
              <a:spcAft>
                <a:spcPts val="0"/>
              </a:spcAft>
              <a:buClrTx/>
              <a:buSzTx/>
              <a:buFont typeface="Arial"/>
              <a:buNone/>
              <a:tabLst/>
              <a:defRPr sz="4000" b="1" baseline="0">
                <a:solidFill>
                  <a:srgbClr val="004B4B"/>
                </a:solidFill>
                <a:latin typeface="Verdana" panose="020B0604030504040204" pitchFamily="34" charset="0"/>
                <a:ea typeface="Verdana" panose="020B0604030504040204" pitchFamily="34" charset="0"/>
                <a:cs typeface="Arial" panose="020B0604020202020204" pitchFamily="34" charset="0"/>
              </a:defRPr>
            </a:lvl1pPr>
            <a:lvl2pPr indent="0">
              <a:spcBef>
                <a:spcPct val="20000"/>
              </a:spcBef>
              <a:buFont typeface="Arial"/>
              <a:buNone/>
              <a:defRPr sz="1000">
                <a:latin typeface="Verdana"/>
                <a:cs typeface="Verdana"/>
              </a:defRPr>
            </a:lvl2pPr>
            <a:lvl3pPr indent="0">
              <a:spcBef>
                <a:spcPct val="20000"/>
              </a:spcBef>
              <a:buFont typeface="Arial"/>
              <a:buNone/>
              <a:defRPr sz="1000">
                <a:latin typeface="Verdana"/>
                <a:cs typeface="Verdana"/>
              </a:defRPr>
            </a:lvl3pPr>
            <a:lvl4pPr indent="0">
              <a:spcBef>
                <a:spcPct val="20000"/>
              </a:spcBef>
              <a:buFont typeface="Arial"/>
              <a:buNone/>
              <a:defRPr sz="1000">
                <a:latin typeface="Verdana"/>
                <a:cs typeface="Verdana"/>
              </a:defRPr>
            </a:lvl4pPr>
            <a:lvl5pPr indent="0">
              <a:spcBef>
                <a:spcPct val="20000"/>
              </a:spcBef>
              <a:buFont typeface="Arial"/>
              <a:buNone/>
              <a:defRPr sz="1000">
                <a:latin typeface="Verdana"/>
                <a:cs typeface="Verdana"/>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l"/>
            <a:endParaRPr lang="en-GB" b="0" dirty="0">
              <a:solidFill>
                <a:schemeClr val="tx1"/>
              </a:solidFill>
            </a:endParaRPr>
          </a:p>
          <a:p>
            <a:endParaRPr lang="en-US" sz="1600" dirty="0"/>
          </a:p>
        </p:txBody>
      </p:sp>
      <p:sp>
        <p:nvSpPr>
          <p:cNvPr id="8" name="TextBox 7">
            <a:extLst>
              <a:ext uri="{FF2B5EF4-FFF2-40B4-BE49-F238E27FC236}">
                <a16:creationId xmlns:a16="http://schemas.microsoft.com/office/drawing/2014/main" id="{518900C5-C1E5-4017-84AA-519C9746A02C}"/>
              </a:ext>
            </a:extLst>
          </p:cNvPr>
          <p:cNvSpPr txBox="1"/>
          <p:nvPr/>
        </p:nvSpPr>
        <p:spPr>
          <a:xfrm>
            <a:off x="140969" y="3807677"/>
            <a:ext cx="7300604" cy="430887"/>
          </a:xfrm>
          <a:prstGeom prst="rect">
            <a:avLst/>
          </a:prstGeom>
          <a:noFill/>
        </p:spPr>
        <p:txBody>
          <a:bodyPr wrap="square" rtlCol="0">
            <a:spAutoFit/>
          </a:bodyPr>
          <a:lstStyle/>
          <a:p>
            <a:pPr algn="ctr"/>
            <a:r>
              <a:rPr lang="en-GB" sz="1100" b="1" dirty="0">
                <a:solidFill>
                  <a:srgbClr val="004B4B"/>
                </a:solidFill>
                <a:latin typeface="Verdana" panose="020B0604030504040204" pitchFamily="34" charset="0"/>
                <a:ea typeface="Verdana" panose="020B0604030504040204" pitchFamily="34" charset="0"/>
              </a:rPr>
              <a:t>Welcome to the 13</a:t>
            </a:r>
            <a:r>
              <a:rPr lang="en-GB" sz="1100" b="1" baseline="30000" dirty="0">
                <a:solidFill>
                  <a:srgbClr val="004B4B"/>
                </a:solidFill>
                <a:latin typeface="Verdana" panose="020B0604030504040204" pitchFamily="34" charset="0"/>
                <a:ea typeface="Verdana" panose="020B0604030504040204" pitchFamily="34" charset="0"/>
              </a:rPr>
              <a:t>th</a:t>
            </a:r>
            <a:r>
              <a:rPr lang="en-GB" sz="1100" b="1" dirty="0">
                <a:solidFill>
                  <a:srgbClr val="004B4B"/>
                </a:solidFill>
                <a:latin typeface="Verdana" panose="020B0604030504040204" pitchFamily="34" charset="0"/>
                <a:ea typeface="Verdana" panose="020B0604030504040204" pitchFamily="34" charset="0"/>
              </a:rPr>
              <a:t> edition of our monthly newsletter, keeping you up to date with the developments on the Lakes Estate Renewal Project.</a:t>
            </a:r>
          </a:p>
        </p:txBody>
      </p:sp>
      <p:pic>
        <p:nvPicPr>
          <p:cNvPr id="13" name="Picture Placeholder 12" descr="A group of buildings with people walking and people walking&#10;&#10;Description automatically generated with medium confidence">
            <a:extLst>
              <a:ext uri="{FF2B5EF4-FFF2-40B4-BE49-F238E27FC236}">
                <a16:creationId xmlns:a16="http://schemas.microsoft.com/office/drawing/2014/main" id="{7738DFE7-6483-1A76-1F97-954E38C4B9E0}"/>
              </a:ext>
            </a:extLst>
          </p:cNvPr>
          <p:cNvPicPr>
            <a:picLocks noGrp="1" noChangeAspect="1"/>
          </p:cNvPicPr>
          <p:nvPr>
            <p:ph type="pic" sz="quarter" idx="10"/>
          </p:nvPr>
        </p:nvPicPr>
        <p:blipFill>
          <a:blip r:embed="rId2"/>
          <a:srcRect l="3294" r="3294"/>
          <a:stretch>
            <a:fillRect/>
          </a:stretch>
        </p:blipFill>
        <p:spPr/>
      </p:pic>
      <p:sp>
        <p:nvSpPr>
          <p:cNvPr id="17" name="Text Placeholder 15">
            <a:extLst>
              <a:ext uri="{FF2B5EF4-FFF2-40B4-BE49-F238E27FC236}">
                <a16:creationId xmlns:a16="http://schemas.microsoft.com/office/drawing/2014/main" id="{FA27EFBD-7FF6-14CE-49B8-5BBD1829FABF}"/>
              </a:ext>
            </a:extLst>
          </p:cNvPr>
          <p:cNvSpPr txBox="1">
            <a:spLocks/>
          </p:cNvSpPr>
          <p:nvPr/>
        </p:nvSpPr>
        <p:spPr>
          <a:xfrm>
            <a:off x="562214" y="1384204"/>
            <a:ext cx="3972707" cy="6681249"/>
          </a:xfrm>
          <a:prstGeom prst="rect">
            <a:avLst/>
          </a:prstGeom>
        </p:spPr>
        <p:txBody>
          <a:bodyPr numCol="1">
            <a:norm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800"/>
              </a:spcAft>
              <a:buNone/>
            </a:pPr>
            <a:endParaRPr lang="en-GB" sz="1100" b="1" dirty="0">
              <a:solidFill>
                <a:srgbClr val="00BB1E"/>
              </a:solidFill>
              <a:latin typeface="Verdana" panose="020B0604030504040204" pitchFamily="34" charset="0"/>
              <a:ea typeface="Verdana" panose="020B0604030504040204" pitchFamily="34" charset="0"/>
            </a:endParaRPr>
          </a:p>
          <a:p>
            <a:pPr marL="0" indent="0">
              <a:spcBef>
                <a:spcPts val="0"/>
              </a:spcBef>
              <a:spcAft>
                <a:spcPts val="800"/>
              </a:spcAft>
              <a:buNone/>
            </a:pPr>
            <a:r>
              <a:rPr lang="en-GB" sz="900" dirty="0">
                <a:solidFill>
                  <a:srgbClr val="004B4B"/>
                </a:solidFill>
                <a:latin typeface="Verdana" panose="020B0604030504040204" pitchFamily="34" charset="0"/>
                <a:ea typeface="Verdana" panose="020B0604030504040204" pitchFamily="34" charset="0"/>
              </a:rPr>
              <a:t> </a:t>
            </a:r>
          </a:p>
          <a:p>
            <a:pPr marL="0" indent="0">
              <a:spcBef>
                <a:spcPts val="0"/>
              </a:spcBef>
              <a:spcAft>
                <a:spcPts val="800"/>
              </a:spcAft>
              <a:buNone/>
            </a:pPr>
            <a:endParaRPr lang="en-GB" sz="9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F505997B-BA52-5140-B8FC-E2D49C33FF0A}"/>
              </a:ext>
            </a:extLst>
          </p:cNvPr>
          <p:cNvSpPr txBox="1"/>
          <p:nvPr/>
        </p:nvSpPr>
        <p:spPr>
          <a:xfrm>
            <a:off x="140967" y="4366494"/>
            <a:ext cx="6099908" cy="692497"/>
          </a:xfrm>
          <a:prstGeom prst="rect">
            <a:avLst/>
          </a:prstGeom>
          <a:noFill/>
        </p:spPr>
        <p:txBody>
          <a:bodyPr wrap="square" rtlCol="0">
            <a:spAutoFit/>
          </a:bodyPr>
          <a:lstStyle/>
          <a:p>
            <a:pPr algn="ctr"/>
            <a:r>
              <a:rPr lang="en-GB" sz="1200" b="1" dirty="0">
                <a:solidFill>
                  <a:srgbClr val="00CC00"/>
                </a:solidFill>
                <a:effectLst/>
                <a:latin typeface="Verdana" panose="020B0604030504040204" pitchFamily="34" charset="0"/>
                <a:ea typeface="Verdana" panose="020B0604030504040204" pitchFamily="34" charset="0"/>
              </a:rPr>
              <a:t>BUSINESS COACHING &amp; MENTORING</a:t>
            </a:r>
          </a:p>
          <a:p>
            <a:pPr algn="ctr"/>
            <a:endParaRPr lang="en-GB" sz="900" dirty="0">
              <a:effectLst/>
              <a:latin typeface="Verdana" panose="020B0604030504040204" pitchFamily="34" charset="0"/>
              <a:ea typeface="Verdana" panose="020B0604030504040204" pitchFamily="34" charset="0"/>
            </a:endParaRPr>
          </a:p>
          <a:p>
            <a:pPr algn="ctr"/>
            <a:r>
              <a:rPr lang="en-GB" sz="900" dirty="0">
                <a:latin typeface="Verdana" panose="020B0604030504040204" pitchFamily="34" charset="0"/>
                <a:ea typeface="Verdana" panose="020B0604030504040204" pitchFamily="34" charset="0"/>
              </a:rPr>
              <a:t>Our next mentoring session is Wednesday 9</a:t>
            </a:r>
            <a:r>
              <a:rPr lang="en-GB" sz="900" baseline="30000" dirty="0">
                <a:latin typeface="Verdana" panose="020B0604030504040204" pitchFamily="34" charset="0"/>
                <a:ea typeface="Verdana" panose="020B0604030504040204" pitchFamily="34" charset="0"/>
              </a:rPr>
              <a:t>th</a:t>
            </a:r>
            <a:r>
              <a:rPr lang="en-GB" sz="900" dirty="0">
                <a:latin typeface="Verdana" panose="020B0604030504040204" pitchFamily="34" charset="0"/>
                <a:ea typeface="Verdana" panose="020B0604030504040204" pitchFamily="34" charset="0"/>
              </a:rPr>
              <a:t> April at 1pm, again delivered via Microsoft Teams, with the theme of</a:t>
            </a:r>
            <a:r>
              <a:rPr lang="en-GB" sz="900" dirty="0">
                <a:solidFill>
                  <a:srgbClr val="006666"/>
                </a:solidFill>
                <a:latin typeface="Verdana" panose="020B0604030504040204" pitchFamily="34" charset="0"/>
                <a:ea typeface="Verdana" panose="020B0604030504040204" pitchFamily="34" charset="0"/>
              </a:rPr>
              <a:t> ‘Green Skills / Carbon Reduction’</a:t>
            </a:r>
            <a:r>
              <a:rPr lang="en-GB" sz="900" dirty="0">
                <a:latin typeface="Verdana" panose="020B0604030504040204" pitchFamily="34" charset="0"/>
                <a:ea typeface="Verdana" panose="020B0604030504040204" pitchFamily="34" charset="0"/>
              </a:rPr>
              <a:t>.</a:t>
            </a:r>
            <a:r>
              <a:rPr lang="en-GB" sz="900" dirty="0">
                <a:solidFill>
                  <a:srgbClr val="006666"/>
                </a:solidFill>
                <a:latin typeface="Verdana" panose="020B0604030504040204" pitchFamily="34" charset="0"/>
                <a:ea typeface="Verdana" panose="020B0604030504040204" pitchFamily="34" charset="0"/>
              </a:rPr>
              <a:t> </a:t>
            </a:r>
          </a:p>
        </p:txBody>
      </p:sp>
      <p:sp>
        <p:nvSpPr>
          <p:cNvPr id="5" name="Rectangle 4">
            <a:extLst>
              <a:ext uri="{FF2B5EF4-FFF2-40B4-BE49-F238E27FC236}">
                <a16:creationId xmlns:a16="http://schemas.microsoft.com/office/drawing/2014/main" id="{69FE048D-DCBD-1F92-7319-B45680FB34A9}"/>
              </a:ext>
            </a:extLst>
          </p:cNvPr>
          <p:cNvSpPr/>
          <p:nvPr/>
        </p:nvSpPr>
        <p:spPr>
          <a:xfrm>
            <a:off x="172251" y="6108361"/>
            <a:ext cx="4202014" cy="3409359"/>
          </a:xfrm>
          <a:prstGeom prst="rect">
            <a:avLst/>
          </a:prstGeom>
          <a:noFill/>
          <a:ln w="28575">
            <a:solidFill>
              <a:srgbClr val="00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E618E03-A4A0-C479-50EB-D2CEE461BFDD}"/>
              </a:ext>
            </a:extLst>
          </p:cNvPr>
          <p:cNvSpPr/>
          <p:nvPr/>
        </p:nvSpPr>
        <p:spPr>
          <a:xfrm>
            <a:off x="4437179" y="6108361"/>
            <a:ext cx="2973748" cy="2357442"/>
          </a:xfrm>
          <a:prstGeom prst="rect">
            <a:avLst/>
          </a:prstGeom>
          <a:noFill/>
          <a:ln w="28575">
            <a:solidFill>
              <a:srgbClr val="00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D036AF0-3789-FF4C-1E31-0ABA4005E9CC}"/>
              </a:ext>
            </a:extLst>
          </p:cNvPr>
          <p:cNvSpPr/>
          <p:nvPr/>
        </p:nvSpPr>
        <p:spPr>
          <a:xfrm>
            <a:off x="172251" y="4335350"/>
            <a:ext cx="7223104" cy="1698274"/>
          </a:xfrm>
          <a:prstGeom prst="rect">
            <a:avLst/>
          </a:prstGeom>
          <a:noFill/>
          <a:ln w="28575">
            <a:solidFill>
              <a:srgbClr val="00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A7865E0-55C7-F070-3965-F6887E180D1F}"/>
              </a:ext>
            </a:extLst>
          </p:cNvPr>
          <p:cNvSpPr txBox="1"/>
          <p:nvPr/>
        </p:nvSpPr>
        <p:spPr>
          <a:xfrm>
            <a:off x="140967" y="6137312"/>
            <a:ext cx="4264755" cy="1938992"/>
          </a:xfrm>
          <a:prstGeom prst="rect">
            <a:avLst/>
          </a:prstGeom>
          <a:noFill/>
        </p:spPr>
        <p:txBody>
          <a:bodyPr wrap="square" rtlCol="0">
            <a:spAutoFit/>
          </a:bodyPr>
          <a:lstStyle/>
          <a:p>
            <a:pPr marR="0" algn="ctr">
              <a:spcBef>
                <a:spcPts val="0"/>
              </a:spcBef>
              <a:spcAft>
                <a:spcPts val="0"/>
              </a:spcAft>
            </a:pPr>
            <a:r>
              <a:rPr lang="en-GB" sz="1200" b="1">
                <a:solidFill>
                  <a:srgbClr val="00CC00"/>
                </a:solidFill>
                <a:latin typeface="Verdana" panose="020B0604030504040204" pitchFamily="34" charset="0"/>
                <a:ea typeface="Verdana" panose="020B0604030504040204" pitchFamily="34" charset="0"/>
              </a:rPr>
              <a:t>CABINET MEMBER FOR HOUSING SITE </a:t>
            </a:r>
            <a:r>
              <a:rPr lang="en-GB" sz="1200" b="1" dirty="0">
                <a:solidFill>
                  <a:srgbClr val="00CC00"/>
                </a:solidFill>
                <a:latin typeface="Verdana" panose="020B0604030504040204" pitchFamily="34" charset="0"/>
                <a:ea typeface="Verdana" panose="020B0604030504040204" pitchFamily="34" charset="0"/>
              </a:rPr>
              <a:t>VISIT</a:t>
            </a:r>
          </a:p>
          <a:p>
            <a:pPr marR="0">
              <a:spcBef>
                <a:spcPts val="0"/>
              </a:spcBef>
              <a:spcAft>
                <a:spcPts val="0"/>
              </a:spcAft>
            </a:pPr>
            <a:endParaRPr lang="en-GB" sz="900" dirty="0">
              <a:effectLst/>
              <a:latin typeface="Verdana" panose="020B0604030504040204" pitchFamily="34" charset="0"/>
              <a:ea typeface="Verdana" panose="020B0604030504040204" pitchFamily="34" charset="0"/>
            </a:endParaRPr>
          </a:p>
          <a:p>
            <a:pPr algn="ctr" rtl="0"/>
            <a:r>
              <a:rPr lang="en-GB" sz="900" b="0" i="0" dirty="0">
                <a:solidFill>
                  <a:srgbClr val="0B0C0C"/>
                </a:solidFill>
                <a:effectLst/>
                <a:latin typeface="Verdana" panose="020B0604030504040204" pitchFamily="34" charset="0"/>
                <a:ea typeface="Verdana" panose="020B0604030504040204" pitchFamily="34" charset="0"/>
              </a:rPr>
              <a:t>As we reach the milestone of all new houses having roof tiles in place and being watertight, we were delighted to welcome Cabinet Member for Housing, Cllr Ed Hume, for a site visit.</a:t>
            </a:r>
          </a:p>
          <a:p>
            <a:pPr algn="ctr" rtl="0"/>
            <a:endParaRPr lang="en-GB" sz="900" dirty="0">
              <a:solidFill>
                <a:srgbClr val="0B0C0C"/>
              </a:solidFill>
              <a:latin typeface="Verdana" panose="020B0604030504040204" pitchFamily="34" charset="0"/>
              <a:ea typeface="Verdana" panose="020B0604030504040204" pitchFamily="34" charset="0"/>
            </a:endParaRPr>
          </a:p>
          <a:p>
            <a:pPr algn="ctr" rtl="0"/>
            <a:r>
              <a:rPr lang="en-GB" sz="900" b="0" i="1" dirty="0">
                <a:solidFill>
                  <a:srgbClr val="0B0C0C"/>
                </a:solidFill>
                <a:effectLst/>
                <a:latin typeface="Verdana" panose="020B0604030504040204" pitchFamily="34" charset="0"/>
                <a:ea typeface="Verdana" panose="020B0604030504040204" pitchFamily="34" charset="0"/>
              </a:rPr>
              <a:t>“It was brilliant to visit the Lakes Estate and see the project coming to life. These new homes will make a real difference, providing families with high-quality housing which will help them in so many ways. We’re not too far away from the first homes being ready and I’m sure the new tenants will be delighted. The Lakes Estate has a brilliant community, and I’m incredibly proud of how they’ve worked with us to shape this regeneration.”</a:t>
            </a:r>
          </a:p>
        </p:txBody>
      </p:sp>
      <p:sp>
        <p:nvSpPr>
          <p:cNvPr id="23" name="Rectangle 22">
            <a:extLst>
              <a:ext uri="{FF2B5EF4-FFF2-40B4-BE49-F238E27FC236}">
                <a16:creationId xmlns:a16="http://schemas.microsoft.com/office/drawing/2014/main" id="{DEF7E7F9-0938-C7F4-8EF0-93E88E886D55}"/>
              </a:ext>
            </a:extLst>
          </p:cNvPr>
          <p:cNvSpPr/>
          <p:nvPr/>
        </p:nvSpPr>
        <p:spPr>
          <a:xfrm>
            <a:off x="4443668" y="8557397"/>
            <a:ext cx="2973749" cy="1938323"/>
          </a:xfrm>
          <a:prstGeom prst="rect">
            <a:avLst/>
          </a:prstGeom>
          <a:noFill/>
          <a:ln w="28575">
            <a:solidFill>
              <a:srgbClr val="00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956B152E-35B4-8ADE-15A1-659A0C7A8F6C}"/>
              </a:ext>
            </a:extLst>
          </p:cNvPr>
          <p:cNvSpPr txBox="1"/>
          <p:nvPr/>
        </p:nvSpPr>
        <p:spPr>
          <a:xfrm>
            <a:off x="5599679" y="8978817"/>
            <a:ext cx="1745796" cy="1338828"/>
          </a:xfrm>
          <a:prstGeom prst="rect">
            <a:avLst/>
          </a:prstGeom>
          <a:noFill/>
        </p:spPr>
        <p:txBody>
          <a:bodyPr wrap="square" rtlCol="0">
            <a:spAutoFit/>
          </a:bodyPr>
          <a:lstStyle/>
          <a:p>
            <a:pPr algn="ctr"/>
            <a:r>
              <a:rPr lang="en-GB" sz="900" dirty="0">
                <a:latin typeface="Verdana" panose="020B0604030504040204" pitchFamily="34" charset="0"/>
                <a:ea typeface="Verdana" panose="020B0604030504040204" pitchFamily="34" charset="0"/>
              </a:rPr>
              <a:t>Our feedback survey deadline has been extended to end March 2025. If you would like to complete a survey you can either collect a paper copy from Spotlight or scan the QR code.</a:t>
            </a:r>
          </a:p>
          <a:p>
            <a:pPr rtl="0"/>
            <a:endParaRPr lang="en-GB" sz="900" dirty="0">
              <a:latin typeface="Verdana" panose="020B0604030504040204" pitchFamily="34" charset="0"/>
              <a:ea typeface="Verdana" panose="020B0604030504040204" pitchFamily="34" charset="0"/>
            </a:endParaRPr>
          </a:p>
        </p:txBody>
      </p:sp>
      <p:sp>
        <p:nvSpPr>
          <p:cNvPr id="26" name="TextBox 25">
            <a:extLst>
              <a:ext uri="{FF2B5EF4-FFF2-40B4-BE49-F238E27FC236}">
                <a16:creationId xmlns:a16="http://schemas.microsoft.com/office/drawing/2014/main" id="{1FB9B6C1-B83B-3B13-C87D-BB2E839D96A4}"/>
              </a:ext>
            </a:extLst>
          </p:cNvPr>
          <p:cNvSpPr txBox="1"/>
          <p:nvPr/>
        </p:nvSpPr>
        <p:spPr>
          <a:xfrm>
            <a:off x="148492" y="9483731"/>
            <a:ext cx="4225772" cy="1154162"/>
          </a:xfrm>
          <a:prstGeom prst="rect">
            <a:avLst/>
          </a:prstGeom>
          <a:noFill/>
        </p:spPr>
        <p:txBody>
          <a:bodyPr wrap="square">
            <a:spAutoFit/>
          </a:bodyPr>
          <a:lstStyle/>
          <a:p>
            <a:pPr algn="ctr"/>
            <a:endParaRPr lang="en-GB" sz="900" dirty="0">
              <a:latin typeface="Verdana" panose="020B0604030504040204" pitchFamily="34" charset="0"/>
              <a:ea typeface="Verdana" panose="020B0604030504040204" pitchFamily="34" charset="0"/>
              <a:cs typeface="Arial" panose="020B0604020202020204" pitchFamily="34" charset="0"/>
            </a:endParaRPr>
          </a:p>
          <a:p>
            <a:pPr marR="0" algn="ctr">
              <a:spcBef>
                <a:spcPts val="0"/>
              </a:spcBef>
              <a:spcAft>
                <a:spcPts val="0"/>
              </a:spcAft>
            </a:pPr>
            <a:r>
              <a:rPr lang="en-GB" sz="1200" b="1" dirty="0">
                <a:solidFill>
                  <a:srgbClr val="00CC00"/>
                </a:solidFill>
                <a:latin typeface="Verdana" panose="020B0604030504040204" pitchFamily="34" charset="0"/>
                <a:ea typeface="Verdana" panose="020B0604030504040204" pitchFamily="34" charset="0"/>
              </a:rPr>
              <a:t>LAKES ESTATE RENEWAL FORUM MEETING</a:t>
            </a:r>
          </a:p>
          <a:p>
            <a:pPr marR="0" algn="ctr">
              <a:spcBef>
                <a:spcPts val="0"/>
              </a:spcBef>
              <a:spcAft>
                <a:spcPts val="0"/>
              </a:spcAft>
            </a:pPr>
            <a:endParaRPr lang="en-GB" sz="1050" dirty="0">
              <a:effectLst/>
              <a:latin typeface="Verdana" panose="020B0604030504040204" pitchFamily="34" charset="0"/>
              <a:ea typeface="Verdana" panose="020B0604030504040204" pitchFamily="34" charset="0"/>
            </a:endParaRPr>
          </a:p>
          <a:p>
            <a:pPr algn="ctr" rtl="0"/>
            <a:r>
              <a:rPr lang="en-GB" sz="900" dirty="0">
                <a:effectLst/>
                <a:latin typeface="Verdana" panose="020B0604030504040204" pitchFamily="34" charset="0"/>
                <a:ea typeface="Verdana" panose="020B0604030504040204" pitchFamily="34" charset="0"/>
              </a:rPr>
              <a:t>The next Lakes Estate Renewal Forum (LERF) meeting will take place on Thursday 1</a:t>
            </a:r>
            <a:r>
              <a:rPr lang="en-GB" sz="900" baseline="30000" dirty="0">
                <a:effectLst/>
                <a:latin typeface="Verdana" panose="020B0604030504040204" pitchFamily="34" charset="0"/>
                <a:ea typeface="Verdana" panose="020B0604030504040204" pitchFamily="34" charset="0"/>
              </a:rPr>
              <a:t>st</a:t>
            </a:r>
            <a:r>
              <a:rPr lang="en-GB" sz="900" dirty="0">
                <a:effectLst/>
                <a:latin typeface="Verdana" panose="020B0604030504040204" pitchFamily="34" charset="0"/>
                <a:ea typeface="Verdana" panose="020B0604030504040204" pitchFamily="34" charset="0"/>
              </a:rPr>
              <a:t> May from 6:30pm at Spotlight, 114 Serpentine Court, Lakes Estate, Bletchley, MK2 3QR.</a:t>
            </a:r>
          </a:p>
          <a:p>
            <a:pPr algn="ctr"/>
            <a:endParaRPr lang="en-GB" sz="1050" dirty="0">
              <a:latin typeface="Verdana" panose="020B0604030504040204" pitchFamily="34" charset="0"/>
              <a:ea typeface="Verdana" panose="020B060403050404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781FBA9B-9C88-C565-FF49-1BA4B0795624}"/>
              </a:ext>
            </a:extLst>
          </p:cNvPr>
          <p:cNvSpPr/>
          <p:nvPr/>
        </p:nvSpPr>
        <p:spPr>
          <a:xfrm>
            <a:off x="172251" y="9593280"/>
            <a:ext cx="4202013" cy="902441"/>
          </a:xfrm>
          <a:prstGeom prst="rect">
            <a:avLst/>
          </a:prstGeom>
          <a:noFill/>
          <a:ln w="28575">
            <a:solidFill>
              <a:srgbClr val="00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800A8DD2-5A67-EBA5-53A4-8689A3F6118A}"/>
              </a:ext>
            </a:extLst>
          </p:cNvPr>
          <p:cNvPicPr>
            <a:picLocks noChangeAspect="1"/>
          </p:cNvPicPr>
          <p:nvPr/>
        </p:nvPicPr>
        <p:blipFill>
          <a:blip r:embed="rId3"/>
          <a:stretch>
            <a:fillRect/>
          </a:stretch>
        </p:blipFill>
        <p:spPr>
          <a:xfrm>
            <a:off x="4534921" y="9109130"/>
            <a:ext cx="973505" cy="968299"/>
          </a:xfrm>
          <a:prstGeom prst="rect">
            <a:avLst/>
          </a:prstGeom>
        </p:spPr>
      </p:pic>
      <p:pic>
        <p:nvPicPr>
          <p:cNvPr id="24" name="Picture 23">
            <a:extLst>
              <a:ext uri="{FF2B5EF4-FFF2-40B4-BE49-F238E27FC236}">
                <a16:creationId xmlns:a16="http://schemas.microsoft.com/office/drawing/2014/main" id="{EB5B5F3C-A3C8-B342-AF96-85B985878A3A}"/>
              </a:ext>
            </a:extLst>
          </p:cNvPr>
          <p:cNvPicPr>
            <a:picLocks noChangeAspect="1"/>
          </p:cNvPicPr>
          <p:nvPr/>
        </p:nvPicPr>
        <p:blipFill>
          <a:blip r:embed="rId4"/>
          <a:stretch>
            <a:fillRect/>
          </a:stretch>
        </p:blipFill>
        <p:spPr>
          <a:xfrm>
            <a:off x="6240875" y="4384765"/>
            <a:ext cx="991932" cy="661288"/>
          </a:xfrm>
          <a:prstGeom prst="rect">
            <a:avLst/>
          </a:prstGeom>
        </p:spPr>
      </p:pic>
      <p:pic>
        <p:nvPicPr>
          <p:cNvPr id="4" name="Picture 3">
            <a:extLst>
              <a:ext uri="{FF2B5EF4-FFF2-40B4-BE49-F238E27FC236}">
                <a16:creationId xmlns:a16="http://schemas.microsoft.com/office/drawing/2014/main" id="{D83E8CE9-B390-2F7B-97C3-B333044E3C09}"/>
              </a:ext>
            </a:extLst>
          </p:cNvPr>
          <p:cNvPicPr>
            <a:picLocks noChangeAspect="1"/>
          </p:cNvPicPr>
          <p:nvPr/>
        </p:nvPicPr>
        <p:blipFill>
          <a:blip r:embed="rId5"/>
          <a:stretch>
            <a:fillRect/>
          </a:stretch>
        </p:blipFill>
        <p:spPr>
          <a:xfrm>
            <a:off x="742599" y="8061169"/>
            <a:ext cx="2078006" cy="1385337"/>
          </a:xfrm>
          <a:prstGeom prst="rect">
            <a:avLst/>
          </a:prstGeom>
        </p:spPr>
      </p:pic>
      <p:sp>
        <p:nvSpPr>
          <p:cNvPr id="16" name="TextBox 15">
            <a:extLst>
              <a:ext uri="{FF2B5EF4-FFF2-40B4-BE49-F238E27FC236}">
                <a16:creationId xmlns:a16="http://schemas.microsoft.com/office/drawing/2014/main" id="{A6E04FBD-C57B-2015-4AFE-B269A12772BB}"/>
              </a:ext>
            </a:extLst>
          </p:cNvPr>
          <p:cNvSpPr txBox="1"/>
          <p:nvPr/>
        </p:nvSpPr>
        <p:spPr>
          <a:xfrm>
            <a:off x="4405549" y="6895861"/>
            <a:ext cx="1832948" cy="1200329"/>
          </a:xfrm>
          <a:prstGeom prst="rect">
            <a:avLst/>
          </a:prstGeom>
          <a:noFill/>
        </p:spPr>
        <p:txBody>
          <a:bodyPr wrap="square">
            <a:spAutoFit/>
          </a:bodyPr>
          <a:lstStyle/>
          <a:p>
            <a:pPr algn="ctr" rtl="0"/>
            <a:r>
              <a:rPr lang="en-GB" sz="900" dirty="0">
                <a:latin typeface="Verdana" panose="020B0604030504040204" pitchFamily="34" charset="0"/>
                <a:ea typeface="Verdana" panose="020B0604030504040204" pitchFamily="34" charset="0"/>
              </a:rPr>
              <a:t>We are currently in the process of reviewing applications. All are being carefully considered and assessed by a panel. A decision will be made soon, and we will update all applicants in due course.</a:t>
            </a:r>
            <a:endParaRPr lang="en-GB" sz="900" dirty="0">
              <a:effectLst/>
              <a:latin typeface="Verdana" panose="020B0604030504040204" pitchFamily="34" charset="0"/>
              <a:ea typeface="Verdana" panose="020B0604030504040204" pitchFamily="34" charset="0"/>
            </a:endParaRPr>
          </a:p>
        </p:txBody>
      </p:sp>
      <p:pic>
        <p:nvPicPr>
          <p:cNvPr id="22" name="Picture 21">
            <a:extLst>
              <a:ext uri="{FF2B5EF4-FFF2-40B4-BE49-F238E27FC236}">
                <a16:creationId xmlns:a16="http://schemas.microsoft.com/office/drawing/2014/main" id="{7D708762-521E-23DC-F735-D3759BD82E48}"/>
              </a:ext>
            </a:extLst>
          </p:cNvPr>
          <p:cNvPicPr>
            <a:picLocks noChangeAspect="1"/>
          </p:cNvPicPr>
          <p:nvPr/>
        </p:nvPicPr>
        <p:blipFill>
          <a:blip r:embed="rId6"/>
          <a:stretch>
            <a:fillRect/>
          </a:stretch>
        </p:blipFill>
        <p:spPr>
          <a:xfrm>
            <a:off x="6120717" y="6794199"/>
            <a:ext cx="1247377" cy="1228381"/>
          </a:xfrm>
          <a:prstGeom prst="rect">
            <a:avLst/>
          </a:prstGeom>
        </p:spPr>
      </p:pic>
      <p:sp>
        <p:nvSpPr>
          <p:cNvPr id="28" name="TextBox 27">
            <a:extLst>
              <a:ext uri="{FF2B5EF4-FFF2-40B4-BE49-F238E27FC236}">
                <a16:creationId xmlns:a16="http://schemas.microsoft.com/office/drawing/2014/main" id="{6DE15F72-1629-1779-DD43-7D63A163960F}"/>
              </a:ext>
            </a:extLst>
          </p:cNvPr>
          <p:cNvSpPr txBox="1"/>
          <p:nvPr/>
        </p:nvSpPr>
        <p:spPr>
          <a:xfrm>
            <a:off x="3190921" y="8083924"/>
            <a:ext cx="1005874" cy="646331"/>
          </a:xfrm>
          <a:prstGeom prst="rect">
            <a:avLst/>
          </a:prstGeom>
          <a:noFill/>
        </p:spPr>
        <p:txBody>
          <a:bodyPr wrap="square">
            <a:spAutoFit/>
          </a:bodyPr>
          <a:lstStyle/>
          <a:p>
            <a:pPr algn="ctr" rtl="0"/>
            <a:r>
              <a:rPr lang="en-GB" sz="900" i="0" dirty="0">
                <a:solidFill>
                  <a:srgbClr val="006666"/>
                </a:solidFill>
                <a:effectLst/>
                <a:latin typeface="Verdana" panose="020B0604030504040204" pitchFamily="34" charset="0"/>
                <a:ea typeface="Verdana" panose="020B0604030504040204" pitchFamily="34" charset="0"/>
              </a:rPr>
              <a:t>- Cabinet Member for Housing, Cllr Ed Hume</a:t>
            </a:r>
            <a:endParaRPr lang="en-GB" sz="900" dirty="0">
              <a:solidFill>
                <a:srgbClr val="006666"/>
              </a:solidFill>
              <a:latin typeface="Verdana" panose="020B0604030504040204" pitchFamily="34" charset="0"/>
              <a:ea typeface="Verdana" panose="020B0604030504040204" pitchFamily="34" charset="0"/>
            </a:endParaRPr>
          </a:p>
        </p:txBody>
      </p:sp>
      <p:sp>
        <p:nvSpPr>
          <p:cNvPr id="30" name="TextBox 29">
            <a:extLst>
              <a:ext uri="{FF2B5EF4-FFF2-40B4-BE49-F238E27FC236}">
                <a16:creationId xmlns:a16="http://schemas.microsoft.com/office/drawing/2014/main" id="{784AE8C5-046F-0D0C-499E-A410C97688C0}"/>
              </a:ext>
            </a:extLst>
          </p:cNvPr>
          <p:cNvSpPr txBox="1"/>
          <p:nvPr/>
        </p:nvSpPr>
        <p:spPr>
          <a:xfrm>
            <a:off x="185810" y="5767980"/>
            <a:ext cx="7223104" cy="230832"/>
          </a:xfrm>
          <a:prstGeom prst="rect">
            <a:avLst/>
          </a:prstGeom>
          <a:noFill/>
        </p:spPr>
        <p:txBody>
          <a:bodyPr wrap="square">
            <a:spAutoFit/>
          </a:bodyPr>
          <a:lstStyle/>
          <a:p>
            <a:pPr algn="ctr"/>
            <a:r>
              <a:rPr lang="en-GB" sz="900" dirty="0">
                <a:latin typeface="Verdana" panose="020B0604030504040204" pitchFamily="34" charset="0"/>
                <a:ea typeface="Verdana" panose="020B0604030504040204" pitchFamily="34" charset="0"/>
              </a:rPr>
              <a:t>If you would like to be involved, please email </a:t>
            </a:r>
            <a:r>
              <a:rPr lang="en-GB" sz="900" dirty="0">
                <a:latin typeface="Verdana" panose="020B0604030504040204" pitchFamily="34" charset="0"/>
                <a:ea typeface="Verdana" panose="020B0604030504040204" pitchFamily="34" charset="0"/>
                <a:hlinkClick r:id="rId7"/>
              </a:rPr>
              <a:t>localopps@graham.co.uk</a:t>
            </a:r>
            <a:r>
              <a:rPr lang="en-GB" sz="900" dirty="0">
                <a:latin typeface="Verdana" panose="020B0604030504040204" pitchFamily="34" charset="0"/>
                <a:ea typeface="Verdana" panose="020B0604030504040204" pitchFamily="34" charset="0"/>
              </a:rPr>
              <a:t> or call 07385 404817 for sign up details.</a:t>
            </a:r>
          </a:p>
        </p:txBody>
      </p:sp>
      <p:sp>
        <p:nvSpPr>
          <p:cNvPr id="32" name="TextBox 31">
            <a:extLst>
              <a:ext uri="{FF2B5EF4-FFF2-40B4-BE49-F238E27FC236}">
                <a16:creationId xmlns:a16="http://schemas.microsoft.com/office/drawing/2014/main" id="{68014328-A03D-665B-F458-5735FD89690B}"/>
              </a:ext>
            </a:extLst>
          </p:cNvPr>
          <p:cNvSpPr txBox="1"/>
          <p:nvPr/>
        </p:nvSpPr>
        <p:spPr>
          <a:xfrm>
            <a:off x="185810" y="5425919"/>
            <a:ext cx="7223104" cy="369332"/>
          </a:xfrm>
          <a:prstGeom prst="rect">
            <a:avLst/>
          </a:prstGeom>
          <a:noFill/>
        </p:spPr>
        <p:txBody>
          <a:bodyPr wrap="square">
            <a:spAutoFit/>
          </a:bodyPr>
          <a:lstStyle/>
          <a:p>
            <a:pPr algn="ctr"/>
            <a:r>
              <a:rPr lang="en-GB" sz="900" dirty="0">
                <a:latin typeface="Verdana" panose="020B0604030504040204" pitchFamily="34" charset="0"/>
                <a:ea typeface="Verdana" panose="020B0604030504040204" pitchFamily="34" charset="0"/>
              </a:rPr>
              <a:t>This will be delivered by a member of the GRAHAM Environment and Sustainability Team who has an Energy Efficiency and Auditing background.</a:t>
            </a:r>
          </a:p>
        </p:txBody>
      </p:sp>
      <p:sp>
        <p:nvSpPr>
          <p:cNvPr id="34" name="TextBox 33">
            <a:extLst>
              <a:ext uri="{FF2B5EF4-FFF2-40B4-BE49-F238E27FC236}">
                <a16:creationId xmlns:a16="http://schemas.microsoft.com/office/drawing/2014/main" id="{FE70A1E5-A04E-9684-8FA8-6CB5D98C85A2}"/>
              </a:ext>
            </a:extLst>
          </p:cNvPr>
          <p:cNvSpPr txBox="1"/>
          <p:nvPr/>
        </p:nvSpPr>
        <p:spPr>
          <a:xfrm>
            <a:off x="167495" y="5053569"/>
            <a:ext cx="7227860" cy="369332"/>
          </a:xfrm>
          <a:prstGeom prst="rect">
            <a:avLst/>
          </a:prstGeom>
          <a:noFill/>
        </p:spPr>
        <p:txBody>
          <a:bodyPr wrap="square">
            <a:spAutoFit/>
          </a:bodyPr>
          <a:lstStyle/>
          <a:p>
            <a:pPr algn="ctr"/>
            <a:r>
              <a:rPr lang="en-GB" sz="900" dirty="0">
                <a:latin typeface="Verdana" panose="020B0604030504040204" pitchFamily="34" charset="0"/>
                <a:ea typeface="Verdana" panose="020B0604030504040204" pitchFamily="34" charset="0"/>
              </a:rPr>
              <a:t>The workshop is for small businesses and will review current legislation, look at best practice, and advise and support the companies with becoming more energy/cost efficient and improve their green credentials.</a:t>
            </a:r>
          </a:p>
        </p:txBody>
      </p:sp>
      <p:sp>
        <p:nvSpPr>
          <p:cNvPr id="36" name="TextBox 35">
            <a:extLst>
              <a:ext uri="{FF2B5EF4-FFF2-40B4-BE49-F238E27FC236}">
                <a16:creationId xmlns:a16="http://schemas.microsoft.com/office/drawing/2014/main" id="{2EFF50D6-E6C4-2FCE-5F09-67C0D955F3D8}"/>
              </a:ext>
            </a:extLst>
          </p:cNvPr>
          <p:cNvSpPr txBox="1"/>
          <p:nvPr/>
        </p:nvSpPr>
        <p:spPr>
          <a:xfrm>
            <a:off x="3888085" y="8573974"/>
            <a:ext cx="4071936" cy="276999"/>
          </a:xfrm>
          <a:prstGeom prst="rect">
            <a:avLst/>
          </a:prstGeom>
          <a:noFill/>
        </p:spPr>
        <p:txBody>
          <a:bodyPr wrap="square">
            <a:spAutoFit/>
          </a:bodyPr>
          <a:lstStyle/>
          <a:p>
            <a:pPr algn="ctr"/>
            <a:r>
              <a:rPr lang="en-GB" sz="1200" b="1" dirty="0">
                <a:solidFill>
                  <a:srgbClr val="00CC00"/>
                </a:solidFill>
                <a:latin typeface="Verdana" panose="020B0604030504040204" pitchFamily="34" charset="0"/>
                <a:ea typeface="Verdana" panose="020B0604030504040204" pitchFamily="34" charset="0"/>
              </a:rPr>
              <a:t>RESIDENT </a:t>
            </a:r>
            <a:r>
              <a:rPr lang="en-GB" sz="1200" b="1" dirty="0">
                <a:solidFill>
                  <a:srgbClr val="00CC00"/>
                </a:solidFill>
                <a:effectLst/>
                <a:latin typeface="Verdana" panose="020B0604030504040204" pitchFamily="34" charset="0"/>
                <a:ea typeface="Verdana" panose="020B0604030504040204" pitchFamily="34" charset="0"/>
              </a:rPr>
              <a:t>FEEDBACK SURVEY</a:t>
            </a:r>
            <a:endParaRPr lang="en-GB" sz="1200" dirty="0">
              <a:latin typeface="Verdana" panose="020B0604030504040204" pitchFamily="34" charset="0"/>
              <a:ea typeface="Verdana" panose="020B0604030504040204" pitchFamily="34" charset="0"/>
            </a:endParaRPr>
          </a:p>
        </p:txBody>
      </p:sp>
      <p:sp>
        <p:nvSpPr>
          <p:cNvPr id="38" name="TextBox 37">
            <a:extLst>
              <a:ext uri="{FF2B5EF4-FFF2-40B4-BE49-F238E27FC236}">
                <a16:creationId xmlns:a16="http://schemas.microsoft.com/office/drawing/2014/main" id="{7532B966-A68B-BC72-60B1-F5EDA06B6F31}"/>
              </a:ext>
            </a:extLst>
          </p:cNvPr>
          <p:cNvSpPr txBox="1"/>
          <p:nvPr/>
        </p:nvSpPr>
        <p:spPr>
          <a:xfrm>
            <a:off x="4468636" y="6144163"/>
            <a:ext cx="2948782" cy="461665"/>
          </a:xfrm>
          <a:prstGeom prst="rect">
            <a:avLst/>
          </a:prstGeom>
          <a:noFill/>
        </p:spPr>
        <p:txBody>
          <a:bodyPr wrap="square">
            <a:spAutoFit/>
          </a:bodyPr>
          <a:lstStyle/>
          <a:p>
            <a:pPr marR="0" algn="ctr">
              <a:spcBef>
                <a:spcPts val="0"/>
              </a:spcBef>
              <a:spcAft>
                <a:spcPts val="0"/>
              </a:spcAft>
            </a:pPr>
            <a:r>
              <a:rPr lang="en-GB" sz="1200" b="1" dirty="0">
                <a:solidFill>
                  <a:srgbClr val="00CC00"/>
                </a:solidFill>
                <a:latin typeface="Verdana" panose="020B0604030504040204" pitchFamily="34" charset="0"/>
                <a:ea typeface="Verdana" panose="020B0604030504040204" pitchFamily="34" charset="0"/>
              </a:rPr>
              <a:t>COMMUNITY AND LASTING IMPACT INNOVATION FUND</a:t>
            </a:r>
          </a:p>
        </p:txBody>
      </p:sp>
    </p:spTree>
    <p:extLst>
      <p:ext uri="{BB962C8B-B14F-4D97-AF65-F5344CB8AC3E}">
        <p14:creationId xmlns:p14="http://schemas.microsoft.com/office/powerpoint/2010/main" val="591491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B1FA90A2-B776-4854-B369-3814DA3ABFBE}"/>
              </a:ext>
            </a:extLst>
          </p:cNvPr>
          <p:cNvGrpSpPr/>
          <p:nvPr/>
        </p:nvGrpSpPr>
        <p:grpSpPr>
          <a:xfrm>
            <a:off x="0" y="9487295"/>
            <a:ext cx="7562850" cy="1222209"/>
            <a:chOff x="0" y="9930267"/>
            <a:chExt cx="7562850" cy="758371"/>
          </a:xfrm>
        </p:grpSpPr>
        <p:sp>
          <p:nvSpPr>
            <p:cNvPr id="31" name="Rectangle 30">
              <a:extLst>
                <a:ext uri="{FF2B5EF4-FFF2-40B4-BE49-F238E27FC236}">
                  <a16:creationId xmlns:a16="http://schemas.microsoft.com/office/drawing/2014/main" id="{36BD58FC-99C2-4F81-8AEF-8DBFDE87BBFB}"/>
                </a:ext>
              </a:extLst>
            </p:cNvPr>
            <p:cNvSpPr/>
            <p:nvPr/>
          </p:nvSpPr>
          <p:spPr>
            <a:xfrm>
              <a:off x="0" y="9930267"/>
              <a:ext cx="7562850" cy="758371"/>
            </a:xfrm>
            <a:prstGeom prst="rect">
              <a:avLst/>
            </a:prstGeom>
            <a:solidFill>
              <a:srgbClr val="00BB1E"/>
            </a:solidFill>
            <a:ln>
              <a:noFill/>
            </a:ln>
            <a:effectLst>
              <a:outerShdw blurRad="40000" dist="23000" dir="240000" sx="3000" sy="3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eaLnBrk="0" hangingPunct="0"/>
              <a:endParaRPr lang="en-GB" sz="900" dirty="0">
                <a:solidFill>
                  <a:schemeClr val="bg1"/>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3A982869-6363-4B84-8BCC-9D8BF98B4E04}"/>
                </a:ext>
              </a:extLst>
            </p:cNvPr>
            <p:cNvSpPr txBox="1"/>
            <p:nvPr/>
          </p:nvSpPr>
          <p:spPr>
            <a:xfrm>
              <a:off x="159623" y="10440752"/>
              <a:ext cx="5012160" cy="91852"/>
            </a:xfrm>
            <a:prstGeom prst="rect">
              <a:avLst/>
            </a:prstGeom>
            <a:noFill/>
          </p:spPr>
          <p:txBody>
            <a:bodyPr wrap="square" rtlCol="0">
              <a:spAutoFit/>
            </a:bodyPr>
            <a:lstStyle/>
            <a:p>
              <a:pPr marL="0" marR="0" lvl="0" indent="0" defTabSz="457200" rtl="0" eaLnBrk="0" fontAlgn="auto" latinLnBrk="0" hangingPunct="0">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Site Office, </a:t>
              </a:r>
              <a:r>
                <a:rPr kumimoji="0" lang="en-GB" sz="7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GRAHAM</a:t>
              </a:r>
              <a:r>
                <a:rPr lang="en-GB" sz="700" dirty="0">
                  <a:solidFill>
                    <a:prstClr val="white"/>
                  </a:solidFill>
                  <a:latin typeface="Verdana" panose="020B0604030504040204" pitchFamily="34" charset="0"/>
                  <a:ea typeface="Verdana" panose="020B0604030504040204" pitchFamily="34" charset="0"/>
                  <a:cs typeface="Arial" panose="020B0604020202020204" pitchFamily="34" charset="0"/>
                </a:rPr>
                <a:t>, Windermere Drive, Bletchley, MK2 3NS</a:t>
              </a:r>
              <a:endParaRPr kumimoji="0" lang="en-GB" sz="7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D091899D-C1A5-4BCE-95C3-663987468CCE}"/>
                </a:ext>
              </a:extLst>
            </p:cNvPr>
            <p:cNvSpPr txBox="1"/>
            <p:nvPr/>
          </p:nvSpPr>
          <p:spPr>
            <a:xfrm>
              <a:off x="143896" y="10374464"/>
              <a:ext cx="1359165" cy="200055"/>
            </a:xfrm>
            <a:prstGeom prst="rect">
              <a:avLst/>
            </a:prstGeom>
            <a:noFill/>
          </p:spPr>
          <p:txBody>
            <a:bodyPr wrap="square" rtlCol="0">
              <a:spAutoFit/>
            </a:bodyPr>
            <a:lstStyle/>
            <a:p>
              <a:r>
                <a:rPr lang="en-GB" sz="700" dirty="0">
                  <a:solidFill>
                    <a:schemeClr val="bg1"/>
                  </a:solidFill>
                  <a:latin typeface="Verdana" panose="020B0604030504040204" pitchFamily="34" charset="0"/>
                  <a:ea typeface="Verdana" panose="020B0604030504040204" pitchFamily="34" charset="0"/>
                </a:rPr>
                <a:t>Visit us at </a:t>
              </a:r>
              <a:r>
                <a:rPr lang="en-GB" sz="700" b="1" dirty="0">
                  <a:solidFill>
                    <a:schemeClr val="bg1"/>
                  </a:solidFill>
                  <a:latin typeface="Verdana" panose="020B0604030504040204" pitchFamily="34" charset="0"/>
                  <a:ea typeface="Verdana" panose="020B0604030504040204" pitchFamily="34" charset="0"/>
                </a:rPr>
                <a:t>graham.co.uk</a:t>
              </a:r>
            </a:p>
          </p:txBody>
        </p:sp>
      </p:grpSp>
      <p:sp>
        <p:nvSpPr>
          <p:cNvPr id="74" name="Rectangle 73">
            <a:extLst>
              <a:ext uri="{FF2B5EF4-FFF2-40B4-BE49-F238E27FC236}">
                <a16:creationId xmlns:a16="http://schemas.microsoft.com/office/drawing/2014/main" id="{C87469C9-2141-4694-B73D-6F9A255A60B8}"/>
              </a:ext>
            </a:extLst>
          </p:cNvPr>
          <p:cNvSpPr/>
          <p:nvPr/>
        </p:nvSpPr>
        <p:spPr>
          <a:xfrm>
            <a:off x="159623" y="9500532"/>
            <a:ext cx="3165884" cy="286092"/>
          </a:xfrm>
          <a:prstGeom prst="rect">
            <a:avLst/>
          </a:prstGeom>
        </p:spPr>
        <p:txBody>
          <a:bodyPr wrap="square">
            <a:spAutoFit/>
          </a:bodyPr>
          <a:lstStyle/>
          <a:p>
            <a:pPr fontAlgn="base"/>
            <a:r>
              <a:rPr lang="en-GB" sz="1000" b="1" dirty="0">
                <a:solidFill>
                  <a:schemeClr val="bg1"/>
                </a:solidFill>
                <a:latin typeface="Verdana" panose="020B0604030504040204" pitchFamily="34" charset="0"/>
              </a:rPr>
              <a:t>CONTACT US</a:t>
            </a:r>
            <a:r>
              <a:rPr lang="en-GB" sz="1200" dirty="0">
                <a:solidFill>
                  <a:srgbClr val="000000"/>
                </a:solidFill>
                <a:latin typeface="Verdana" panose="020B0604030504040204" pitchFamily="34" charset="0"/>
              </a:rPr>
              <a:t>​</a:t>
            </a:r>
            <a:endParaRPr lang="en-GB" sz="1200" dirty="0">
              <a:solidFill>
                <a:srgbClr val="000000"/>
              </a:solidFill>
              <a:latin typeface="&amp;quot"/>
            </a:endParaRPr>
          </a:p>
        </p:txBody>
      </p:sp>
      <p:pic>
        <p:nvPicPr>
          <p:cNvPr id="10" name="Picture 9" descr="Text&#10;&#10;Description automatically generated with medium confidence">
            <a:extLst>
              <a:ext uri="{FF2B5EF4-FFF2-40B4-BE49-F238E27FC236}">
                <a16:creationId xmlns:a16="http://schemas.microsoft.com/office/drawing/2014/main" id="{030A9344-082E-D6EF-C9B3-11BE471888E6}"/>
              </a:ext>
            </a:extLst>
          </p:cNvPr>
          <p:cNvPicPr>
            <a:picLocks noChangeAspect="1"/>
          </p:cNvPicPr>
          <p:nvPr/>
        </p:nvPicPr>
        <p:blipFill>
          <a:blip r:embed="rId2"/>
          <a:stretch>
            <a:fillRect/>
          </a:stretch>
        </p:blipFill>
        <p:spPr>
          <a:xfrm>
            <a:off x="6645661" y="9564353"/>
            <a:ext cx="639745" cy="977186"/>
          </a:xfrm>
          <a:prstGeom prst="rect">
            <a:avLst/>
          </a:prstGeom>
        </p:spPr>
      </p:pic>
      <p:sp>
        <p:nvSpPr>
          <p:cNvPr id="49" name="TextBox 48">
            <a:extLst>
              <a:ext uri="{FF2B5EF4-FFF2-40B4-BE49-F238E27FC236}">
                <a16:creationId xmlns:a16="http://schemas.microsoft.com/office/drawing/2014/main" id="{5DFD0B5A-3E7B-4355-A02E-4E0932F36E6C}"/>
              </a:ext>
            </a:extLst>
          </p:cNvPr>
          <p:cNvSpPr txBox="1"/>
          <p:nvPr/>
        </p:nvSpPr>
        <p:spPr>
          <a:xfrm>
            <a:off x="159623" y="9700679"/>
            <a:ext cx="4603868" cy="646331"/>
          </a:xfrm>
          <a:prstGeom prst="rect">
            <a:avLst/>
          </a:prstGeom>
          <a:noFill/>
        </p:spPr>
        <p:txBody>
          <a:bodyPr wrap="square" rtlCol="0">
            <a:spAutoFit/>
          </a:bodyPr>
          <a:lstStyle/>
          <a:p>
            <a:pPr algn="just"/>
            <a:r>
              <a:rPr lang="en-GB" sz="900" dirty="0">
                <a:solidFill>
                  <a:schemeClr val="bg1"/>
                </a:solidFill>
                <a:latin typeface="Verdana" panose="020B0604030504040204" pitchFamily="34" charset="0"/>
                <a:ea typeface="Verdana" panose="020B0604030504040204" pitchFamily="34" charset="0"/>
              </a:rPr>
              <a:t>Resident Liaison Officer</a:t>
            </a:r>
            <a:endParaRPr lang="en-GB" sz="900" b="1" dirty="0">
              <a:solidFill>
                <a:schemeClr val="bg1"/>
              </a:solidFill>
              <a:latin typeface="Verdana" panose="020B0604030504040204" pitchFamily="34" charset="0"/>
              <a:ea typeface="Verdana" panose="020B0604030504040204" pitchFamily="34" charset="0"/>
            </a:endParaRPr>
          </a:p>
          <a:p>
            <a:pPr algn="just"/>
            <a:r>
              <a:rPr lang="en-GB" sz="900" b="1" dirty="0">
                <a:solidFill>
                  <a:schemeClr val="bg1"/>
                </a:solidFill>
                <a:latin typeface="Verdana" panose="020B0604030504040204" pitchFamily="34" charset="0"/>
                <a:ea typeface="Verdana" panose="020B0604030504040204" pitchFamily="34" charset="0"/>
              </a:rPr>
              <a:t>Samantha Key </a:t>
            </a:r>
            <a:r>
              <a:rPr lang="en-GB" sz="900" dirty="0">
                <a:solidFill>
                  <a:schemeClr val="bg1"/>
                </a:solidFill>
                <a:latin typeface="Verdana" panose="020B0604030504040204" pitchFamily="34" charset="0"/>
                <a:ea typeface="Verdana" panose="020B0604030504040204" pitchFamily="34" charset="0"/>
              </a:rPr>
              <a:t>– 07391 185430 (Out of hours if urgent - 02895 071 034)</a:t>
            </a:r>
          </a:p>
          <a:p>
            <a:pPr algn="just"/>
            <a:r>
              <a:rPr lang="en-GB" sz="900" dirty="0">
                <a:solidFill>
                  <a:schemeClr val="bg1"/>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buildingsouthcustomerrelations@graham.co.uk</a:t>
            </a:r>
            <a:endParaRPr lang="en-GB" sz="900" dirty="0">
              <a:solidFill>
                <a:schemeClr val="bg1"/>
              </a:solidFill>
              <a:latin typeface="Verdana" panose="020B0604030504040204" pitchFamily="34" charset="0"/>
              <a:ea typeface="Verdana" panose="020B0604030504040204" pitchFamily="34" charset="0"/>
            </a:endParaRPr>
          </a:p>
          <a:p>
            <a:pPr algn="just"/>
            <a:endParaRPr lang="en-GB" sz="900" b="1" dirty="0">
              <a:solidFill>
                <a:schemeClr val="bg1"/>
              </a:solidFill>
              <a:latin typeface="Verdana" panose="020B0604030504040204" pitchFamily="34" charset="0"/>
              <a:ea typeface="Verdana" panose="020B0604030504040204" pitchFamily="34" charset="0"/>
            </a:endParaRPr>
          </a:p>
        </p:txBody>
      </p:sp>
      <p:sp>
        <p:nvSpPr>
          <p:cNvPr id="47" name="Rectangle 46">
            <a:extLst>
              <a:ext uri="{FF2B5EF4-FFF2-40B4-BE49-F238E27FC236}">
                <a16:creationId xmlns:a16="http://schemas.microsoft.com/office/drawing/2014/main" id="{57221367-E702-49DA-BC3E-96CFEF985CE1}"/>
              </a:ext>
            </a:extLst>
          </p:cNvPr>
          <p:cNvSpPr/>
          <p:nvPr/>
        </p:nvSpPr>
        <p:spPr>
          <a:xfrm>
            <a:off x="3704183" y="8944421"/>
            <a:ext cx="3165884" cy="286092"/>
          </a:xfrm>
          <a:prstGeom prst="rect">
            <a:avLst/>
          </a:prstGeom>
        </p:spPr>
        <p:txBody>
          <a:bodyPr wrap="square">
            <a:spAutoFit/>
          </a:bodyPr>
          <a:lstStyle/>
          <a:p>
            <a:pPr fontAlgn="base"/>
            <a:r>
              <a:rPr lang="en-GB" sz="1200" dirty="0">
                <a:solidFill>
                  <a:srgbClr val="000000"/>
                </a:solidFill>
                <a:latin typeface="Verdana" panose="020B0604030504040204" pitchFamily="34" charset="0"/>
              </a:rPr>
              <a:t>​</a:t>
            </a:r>
            <a:endParaRPr lang="en-GB" sz="1200" dirty="0">
              <a:solidFill>
                <a:srgbClr val="000000"/>
              </a:solidFill>
              <a:latin typeface="&amp;quot"/>
            </a:endParaRPr>
          </a:p>
        </p:txBody>
      </p:sp>
      <p:pic>
        <p:nvPicPr>
          <p:cNvPr id="13" name="Picture 12">
            <a:extLst>
              <a:ext uri="{FF2B5EF4-FFF2-40B4-BE49-F238E27FC236}">
                <a16:creationId xmlns:a16="http://schemas.microsoft.com/office/drawing/2014/main" id="{6A1EB172-3523-A307-AC99-353E489A4A4B}"/>
              </a:ext>
            </a:extLst>
          </p:cNvPr>
          <p:cNvPicPr>
            <a:picLocks noChangeAspect="1"/>
          </p:cNvPicPr>
          <p:nvPr/>
        </p:nvPicPr>
        <p:blipFill>
          <a:blip r:embed="rId4"/>
          <a:stretch>
            <a:fillRect/>
          </a:stretch>
        </p:blipFill>
        <p:spPr>
          <a:xfrm flipV="1">
            <a:off x="5209101" y="9726792"/>
            <a:ext cx="598770" cy="598770"/>
          </a:xfrm>
          <a:prstGeom prst="rect">
            <a:avLst/>
          </a:prstGeom>
        </p:spPr>
      </p:pic>
      <p:sp>
        <p:nvSpPr>
          <p:cNvPr id="14" name="TextBox 13">
            <a:extLst>
              <a:ext uri="{FF2B5EF4-FFF2-40B4-BE49-F238E27FC236}">
                <a16:creationId xmlns:a16="http://schemas.microsoft.com/office/drawing/2014/main" id="{91A4A953-B833-1118-95BA-3A0CAFA42D7A}"/>
              </a:ext>
            </a:extLst>
          </p:cNvPr>
          <p:cNvSpPr txBox="1"/>
          <p:nvPr/>
        </p:nvSpPr>
        <p:spPr>
          <a:xfrm>
            <a:off x="4923114" y="9526905"/>
            <a:ext cx="1445261" cy="215444"/>
          </a:xfrm>
          <a:prstGeom prst="rect">
            <a:avLst/>
          </a:prstGeom>
          <a:noFill/>
        </p:spPr>
        <p:txBody>
          <a:bodyPr wrap="square" rtlCol="0">
            <a:spAutoFit/>
          </a:bodyPr>
          <a:lstStyle/>
          <a:p>
            <a:r>
              <a:rPr lang="en-GB" sz="800" b="1" dirty="0">
                <a:solidFill>
                  <a:schemeClr val="bg1"/>
                </a:solidFill>
                <a:latin typeface="Verdana" panose="020B0604030504040204" pitchFamily="34" charset="0"/>
                <a:ea typeface="Verdana" panose="020B0604030504040204" pitchFamily="34" charset="0"/>
              </a:rPr>
              <a:t>Microsite QR Code</a:t>
            </a:r>
          </a:p>
        </p:txBody>
      </p:sp>
      <p:graphicFrame>
        <p:nvGraphicFramePr>
          <p:cNvPr id="18" name="Table 2">
            <a:extLst>
              <a:ext uri="{FF2B5EF4-FFF2-40B4-BE49-F238E27FC236}">
                <a16:creationId xmlns:a16="http://schemas.microsoft.com/office/drawing/2014/main" id="{8A0A446E-74C9-5F18-B90D-995ED8E132F8}"/>
              </a:ext>
            </a:extLst>
          </p:cNvPr>
          <p:cNvGraphicFramePr>
            <a:graphicFrameLocks noGrp="1"/>
          </p:cNvGraphicFramePr>
          <p:nvPr>
            <p:extLst>
              <p:ext uri="{D42A27DB-BD31-4B8C-83A1-F6EECF244321}">
                <p14:modId xmlns:p14="http://schemas.microsoft.com/office/powerpoint/2010/main" val="1546775685"/>
              </p:ext>
            </p:extLst>
          </p:nvPr>
        </p:nvGraphicFramePr>
        <p:xfrm>
          <a:off x="7955078" y="398617"/>
          <a:ext cx="7026383" cy="2579002"/>
        </p:xfrm>
        <a:graphic>
          <a:graphicData uri="http://schemas.openxmlformats.org/drawingml/2006/table">
            <a:tbl>
              <a:tblPr firstRow="1" bandRow="1"/>
              <a:tblGrid>
                <a:gridCol w="1595825">
                  <a:extLst>
                    <a:ext uri="{9D8B030D-6E8A-4147-A177-3AD203B41FA5}">
                      <a16:colId xmlns:a16="http://schemas.microsoft.com/office/drawing/2014/main" val="1580076044"/>
                    </a:ext>
                  </a:extLst>
                </a:gridCol>
                <a:gridCol w="5430558">
                  <a:extLst>
                    <a:ext uri="{9D8B030D-6E8A-4147-A177-3AD203B41FA5}">
                      <a16:colId xmlns:a16="http://schemas.microsoft.com/office/drawing/2014/main" val="68307707"/>
                    </a:ext>
                  </a:extLst>
                </a:gridCol>
              </a:tblGrid>
              <a:tr h="297729">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GB" sz="1400" b="1" dirty="0">
                          <a:solidFill>
                            <a:srgbClr val="004B4B"/>
                          </a:solidFill>
                          <a:latin typeface="Verdana" panose="020B0604030504040204" pitchFamily="34" charset="0"/>
                          <a:ea typeface="Verdana" panose="020B0604030504040204" pitchFamily="34" charset="0"/>
                        </a:rPr>
                        <a:t>SITE</a:t>
                      </a:r>
                    </a:p>
                  </a:txBody>
                  <a:tcPr>
                    <a:lnL w="6350" cap="flat" cmpd="sng" algn="ctr">
                      <a:noFill/>
                      <a:prstDash val="solid"/>
                      <a:round/>
                      <a:headEnd type="none" w="med" len="med"/>
                      <a:tailEnd type="none" w="med" len="med"/>
                    </a:lnL>
                    <a:lnR w="12700" cmpd="sng">
                      <a:solidFill>
                        <a:sysClr val="window" lastClr="FFFFFF"/>
                      </a:solidFill>
                    </a:lnR>
                    <a:lnT w="38100" cap="flat" cmpd="sng" algn="ctr">
                      <a:solidFill>
                        <a:srgbClr val="00BB1E"/>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4B4B"/>
                          </a:solidFill>
                          <a:latin typeface="Verdana" panose="020B0604030504040204" pitchFamily="34" charset="0"/>
                          <a:ea typeface="Verdana" panose="020B0604030504040204" pitchFamily="34" charset="0"/>
                        </a:rPr>
                        <a:t>UPDATE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rgbClr val="00BB1E"/>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80730247"/>
                  </a:ext>
                </a:extLst>
              </a:tr>
              <a:tr h="35777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800" dirty="0">
                          <a:solidFill>
                            <a:srgbClr val="004B4B"/>
                          </a:solidFill>
                          <a:latin typeface="Verdana" panose="020B0604030504040204" pitchFamily="34" charset="0"/>
                          <a:ea typeface="Verdana" panose="020B0604030504040204" pitchFamily="34" charset="0"/>
                        </a:rPr>
                        <a:t>Windermere Drive A1</a:t>
                      </a:r>
                    </a:p>
                    <a:p>
                      <a:endParaRPr lang="en-GB" sz="800" dirty="0">
                        <a:solidFill>
                          <a:srgbClr val="004B4B"/>
                        </a:solidFill>
                        <a:latin typeface="Verdana" panose="020B0604030504040204" pitchFamily="34" charset="0"/>
                        <a:ea typeface="Verdana" panose="020B0604030504040204" pitchFamily="34" charset="0"/>
                      </a:endParaRPr>
                    </a:p>
                  </a:txBody>
                  <a:tcPr>
                    <a:lnL w="6350" cap="flat" cmpd="sng" algn="ctr">
                      <a:no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800" kern="1200" dirty="0">
                          <a:solidFill>
                            <a:srgbClr val="004B4B"/>
                          </a:solidFill>
                          <a:latin typeface="Verdana" panose="020B0604030504040204" pitchFamily="34" charset="0"/>
                          <a:ea typeface="Verdana" panose="020B0604030504040204" pitchFamily="34" charset="0"/>
                          <a:cs typeface="+mn-cs"/>
                        </a:rPr>
                        <a:t>11A &amp; B masonry ongoing to internal and external walls.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76273092"/>
                  </a:ext>
                </a:extLst>
              </a:tr>
              <a:tr h="376310">
                <a:tc>
                  <a:txBody>
                    <a:bodyPr/>
                    <a:lstStyle/>
                    <a:p>
                      <a:r>
                        <a:rPr lang="en-GB" sz="800" dirty="0">
                          <a:solidFill>
                            <a:srgbClr val="004B4B"/>
                          </a:solidFill>
                          <a:latin typeface="Verdana" panose="020B0604030504040204" pitchFamily="34" charset="0"/>
                          <a:ea typeface="Verdana" panose="020B0604030504040204" pitchFamily="34" charset="0"/>
                        </a:rPr>
                        <a:t>Warren Park</a:t>
                      </a:r>
                    </a:p>
                  </a:txBody>
                  <a:tcPr>
                    <a:lnL w="635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GB" sz="800" dirty="0">
                          <a:solidFill>
                            <a:srgbClr val="004B4B"/>
                          </a:solidFill>
                          <a:latin typeface="Verdana" panose="020B0604030504040204" pitchFamily="34" charset="0"/>
                          <a:ea typeface="Verdana" panose="020B0604030504040204" pitchFamily="34" charset="0"/>
                        </a:rPr>
                        <a:t>Cut and fill ongoing. Further creation of new footpaths.</a:t>
                      </a:r>
                    </a:p>
                    <a:p>
                      <a:endParaRPr lang="en-GB" sz="800" dirty="0">
                        <a:solidFill>
                          <a:srgbClr val="004B4B"/>
                        </a:solidFill>
                        <a:latin typeface="Verdana" panose="020B0604030504040204" pitchFamily="34" charset="0"/>
                        <a:ea typeface="Verdana" panose="020B060403050404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99179585"/>
                  </a:ext>
                </a:extLst>
              </a:tr>
              <a:tr h="33929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800" dirty="0">
                          <a:solidFill>
                            <a:srgbClr val="004B4B"/>
                          </a:solidFill>
                          <a:latin typeface="Verdana" panose="020B0604030504040204" pitchFamily="34" charset="0"/>
                          <a:ea typeface="Verdana" panose="020B0604030504040204" pitchFamily="34" charset="0"/>
                        </a:rPr>
                        <a:t>Windermere Drive A3</a:t>
                      </a:r>
                    </a:p>
                  </a:txBody>
                  <a:tcPr>
                    <a:lnL w="6350" cap="flat" cmpd="sng" algn="ctr">
                      <a:no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800" dirty="0">
                          <a:solidFill>
                            <a:srgbClr val="004B4B"/>
                          </a:solidFill>
                          <a:latin typeface="Verdana" panose="020B0604030504040204" pitchFamily="34" charset="0"/>
                          <a:ea typeface="Verdana" panose="020B0604030504040204" pitchFamily="34" charset="0"/>
                        </a:rPr>
                        <a:t>8A &amp; B internals commenced and screeding complete.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5067475"/>
                  </a:ext>
                </a:extLst>
              </a:tr>
              <a:tr h="356033">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800" dirty="0">
                          <a:solidFill>
                            <a:srgbClr val="004B4B"/>
                          </a:solidFill>
                          <a:latin typeface="Verdana" panose="020B0604030504040204" pitchFamily="34" charset="0"/>
                          <a:ea typeface="Verdana" panose="020B0604030504040204" pitchFamily="34" charset="0"/>
                        </a:rPr>
                        <a:t>Melfort Drive</a:t>
                      </a:r>
                    </a:p>
                  </a:txBody>
                  <a:tcPr>
                    <a:lnL w="6350" cap="flat" cmpd="sng" algn="ctr">
                      <a:no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800" dirty="0">
                          <a:solidFill>
                            <a:srgbClr val="004B4B"/>
                          </a:solidFill>
                          <a:latin typeface="Verdana" panose="020B0604030504040204" pitchFamily="34" charset="0"/>
                          <a:ea typeface="Verdana" panose="020B0604030504040204" pitchFamily="34" charset="0"/>
                        </a:rPr>
                        <a:t>All blocks at various stages; internal commencement, roofing ongoing, masonry ongoing or complete.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800" dirty="0">
                        <a:solidFill>
                          <a:srgbClr val="004B4B"/>
                        </a:solidFill>
                        <a:latin typeface="Verdana" panose="020B0604030504040204" pitchFamily="34" charset="0"/>
                        <a:ea typeface="Verdana" panose="020B060403050404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06033560"/>
                  </a:ext>
                </a:extLst>
              </a:tr>
              <a:tr h="387595">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800" dirty="0">
                          <a:solidFill>
                            <a:srgbClr val="004B4B"/>
                          </a:solidFill>
                          <a:latin typeface="Verdana" panose="020B0604030504040204" pitchFamily="34" charset="0"/>
                          <a:ea typeface="Verdana" panose="020B0604030504040204" pitchFamily="34" charset="0"/>
                        </a:rPr>
                        <a:t>Burnmoor Close</a:t>
                      </a:r>
                    </a:p>
                  </a:txBody>
                  <a:tcPr>
                    <a:lnL w="6350" cap="flat" cmpd="sng" algn="ctr">
                      <a:no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800" dirty="0">
                          <a:solidFill>
                            <a:srgbClr val="004B4B"/>
                          </a:solidFill>
                          <a:latin typeface="Verdana" panose="020B0604030504040204" pitchFamily="34" charset="0"/>
                          <a:ea typeface="Verdana" panose="020B0604030504040204" pitchFamily="34" charset="0"/>
                        </a:rPr>
                        <a:t>Block 1 precast complete and masonry ongoing. Block 2 roof complete and internals ongoing.</a:t>
                      </a:r>
                    </a:p>
                    <a:p>
                      <a:endParaRPr lang="en-GB" sz="800" dirty="0">
                        <a:solidFill>
                          <a:srgbClr val="004B4B"/>
                        </a:solidFill>
                        <a:latin typeface="Verdana" panose="020B0604030504040204" pitchFamily="34" charset="0"/>
                        <a:ea typeface="Verdana" panose="020B060403050404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20267115"/>
                  </a:ext>
                </a:extLst>
              </a:tr>
              <a:tr h="446593">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800" dirty="0">
                          <a:solidFill>
                            <a:srgbClr val="004B4B"/>
                          </a:solidFill>
                          <a:latin typeface="Verdana" panose="020B0604030504040204" pitchFamily="34" charset="0"/>
                          <a:ea typeface="Verdana" panose="020B0604030504040204" pitchFamily="34" charset="0"/>
                        </a:rPr>
                        <a:t>Drayton Road</a:t>
                      </a:r>
                    </a:p>
                  </a:txBody>
                  <a:tcPr>
                    <a:lnL w="6350" cap="flat" cmpd="sng" algn="ctr">
                      <a:no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800" dirty="0">
                          <a:solidFill>
                            <a:srgbClr val="004B4B"/>
                          </a:solidFill>
                          <a:latin typeface="Verdana" panose="020B0604030504040204" pitchFamily="34" charset="0"/>
                          <a:ea typeface="Verdana" panose="020B0604030504040204" pitchFamily="34" charset="0"/>
                        </a:rPr>
                        <a:t>Attenuation tanks complete 1A-2A. Continuation of precast planks, masonry and roof work. Substation base install.</a:t>
                      </a:r>
                    </a:p>
                    <a:p>
                      <a:endParaRPr lang="en-GB" sz="800" dirty="0">
                        <a:solidFill>
                          <a:srgbClr val="004B4B"/>
                        </a:solidFill>
                        <a:latin typeface="Verdana" panose="020B0604030504040204" pitchFamily="34" charset="0"/>
                        <a:ea typeface="Verdana" panose="020B060403050404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147104345"/>
                  </a:ext>
                </a:extLst>
              </a:tr>
            </a:tbl>
          </a:graphicData>
        </a:graphic>
      </p:graphicFrame>
      <p:sp>
        <p:nvSpPr>
          <p:cNvPr id="20" name="TextBox 19">
            <a:extLst>
              <a:ext uri="{FF2B5EF4-FFF2-40B4-BE49-F238E27FC236}">
                <a16:creationId xmlns:a16="http://schemas.microsoft.com/office/drawing/2014/main" id="{03016A8C-E782-1700-B1D4-91332CD81E6B}"/>
              </a:ext>
            </a:extLst>
          </p:cNvPr>
          <p:cNvSpPr txBox="1"/>
          <p:nvPr/>
        </p:nvSpPr>
        <p:spPr>
          <a:xfrm>
            <a:off x="268233" y="227365"/>
            <a:ext cx="7186968" cy="307777"/>
          </a:xfrm>
          <a:prstGeom prst="rect">
            <a:avLst/>
          </a:prstGeom>
          <a:noFill/>
        </p:spPr>
        <p:txBody>
          <a:bodyPr wrap="square">
            <a:spAutoFit/>
          </a:bodyPr>
          <a:lstStyle/>
          <a:p>
            <a:pPr algn="ctr">
              <a:spcAft>
                <a:spcPts val="600"/>
              </a:spcAft>
            </a:pPr>
            <a:r>
              <a:rPr lang="en-GB" sz="1400" b="1" u="sng" dirty="0">
                <a:solidFill>
                  <a:srgbClr val="00BB1E"/>
                </a:solidFill>
                <a:latin typeface="Verdana" panose="020B0604030504040204" pitchFamily="34" charset="0"/>
                <a:ea typeface="Verdana" panose="020B0604030504040204" pitchFamily="34" charset="0"/>
              </a:rPr>
              <a:t>SITE BY SITE UPDATES AND PROGRAMME STATEMENT</a:t>
            </a:r>
            <a:endParaRPr lang="en-GB" sz="1400" b="1" u="sng" dirty="0">
              <a:effectLst/>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5219C87F-AE79-E44E-345D-ADA8484C7FDC}"/>
              </a:ext>
            </a:extLst>
          </p:cNvPr>
          <p:cNvPicPr>
            <a:picLocks noChangeAspect="1"/>
          </p:cNvPicPr>
          <p:nvPr/>
        </p:nvPicPr>
        <p:blipFill>
          <a:blip r:embed="rId5"/>
          <a:stretch>
            <a:fillRect/>
          </a:stretch>
        </p:blipFill>
        <p:spPr>
          <a:xfrm>
            <a:off x="5158676" y="10364380"/>
            <a:ext cx="699621" cy="158885"/>
          </a:xfrm>
          <a:prstGeom prst="rect">
            <a:avLst/>
          </a:prstGeom>
        </p:spPr>
      </p:pic>
      <p:sp>
        <p:nvSpPr>
          <p:cNvPr id="2" name="TextBox 1">
            <a:extLst>
              <a:ext uri="{FF2B5EF4-FFF2-40B4-BE49-F238E27FC236}">
                <a16:creationId xmlns:a16="http://schemas.microsoft.com/office/drawing/2014/main" id="{722A89CF-F081-416B-58A7-858A1BA38EBA}"/>
              </a:ext>
            </a:extLst>
          </p:cNvPr>
          <p:cNvSpPr txBox="1"/>
          <p:nvPr/>
        </p:nvSpPr>
        <p:spPr>
          <a:xfrm>
            <a:off x="6485023" y="7609233"/>
            <a:ext cx="7247145" cy="1600438"/>
          </a:xfrm>
          <a:prstGeom prst="rect">
            <a:avLst/>
          </a:prstGeom>
          <a:noFill/>
        </p:spPr>
        <p:txBody>
          <a:bodyPr wrap="square">
            <a:spAutoFit/>
          </a:bodyPr>
          <a:lstStyle/>
          <a:p>
            <a:pPr algn="ctr"/>
            <a:r>
              <a:rPr lang="en-GB" sz="1400" b="1" dirty="0">
                <a:solidFill>
                  <a:srgbClr val="00CC00"/>
                </a:solidFill>
                <a:latin typeface="Verdana" panose="020B0604030504040204" pitchFamily="34" charset="0"/>
                <a:ea typeface="Verdana" panose="020B0604030504040204" pitchFamily="34" charset="0"/>
              </a:rPr>
              <a:t>POTENTIAL DISRUPTIVE ACTIVITIES</a:t>
            </a:r>
            <a:endParaRPr lang="en-GB" sz="1400" b="1" dirty="0">
              <a:solidFill>
                <a:srgbClr val="00CC00"/>
              </a:solidFill>
              <a:effectLst/>
              <a:latin typeface="Verdana" panose="020B0604030504040204" pitchFamily="34" charset="0"/>
              <a:ea typeface="Verdana" panose="020B0604030504040204" pitchFamily="34" charset="0"/>
            </a:endParaRPr>
          </a:p>
          <a:p>
            <a:pPr algn="ctr"/>
            <a:endParaRPr lang="en-GB" sz="1050" dirty="0">
              <a:latin typeface="Verdana" panose="020B0604030504040204" pitchFamily="34" charset="0"/>
              <a:ea typeface="Verdana" panose="020B0604030504040204" pitchFamily="34" charset="0"/>
              <a:cs typeface="Arial" panose="020B0604020202020204" pitchFamily="34" charset="0"/>
            </a:endParaRPr>
          </a:p>
          <a:p>
            <a:pPr algn="ctr"/>
            <a:endParaRPr lang="en-GB" sz="1050" dirty="0">
              <a:latin typeface="Verdana" panose="020B0604030504040204" pitchFamily="34" charset="0"/>
              <a:ea typeface="Verdana" panose="020B0604030504040204" pitchFamily="34" charset="0"/>
              <a:cs typeface="Arial" panose="020B0604020202020204" pitchFamily="34" charset="0"/>
            </a:endParaRPr>
          </a:p>
          <a:p>
            <a:pPr algn="ctr"/>
            <a:endParaRPr lang="en-GB" sz="1050" dirty="0">
              <a:latin typeface="Verdana" panose="020B0604030504040204" pitchFamily="34" charset="0"/>
              <a:ea typeface="Verdana" panose="020B0604030504040204" pitchFamily="34" charset="0"/>
              <a:cs typeface="Arial" panose="020B0604020202020204" pitchFamily="34" charset="0"/>
            </a:endParaRPr>
          </a:p>
          <a:p>
            <a:pPr algn="ctr"/>
            <a:endParaRPr lang="en-GB" sz="1050" dirty="0">
              <a:latin typeface="Verdana" panose="020B0604030504040204" pitchFamily="34" charset="0"/>
              <a:ea typeface="Verdana" panose="020B0604030504040204" pitchFamily="34" charset="0"/>
              <a:cs typeface="Arial" panose="020B0604020202020204" pitchFamily="34" charset="0"/>
            </a:endParaRPr>
          </a:p>
          <a:p>
            <a:pPr algn="ctr"/>
            <a:endParaRPr lang="en-GB" sz="1050" dirty="0">
              <a:latin typeface="Verdana" panose="020B0604030504040204" pitchFamily="34" charset="0"/>
              <a:ea typeface="Verdana" panose="020B0604030504040204" pitchFamily="34" charset="0"/>
              <a:cs typeface="Arial" panose="020B0604020202020204" pitchFamily="34" charset="0"/>
            </a:endParaRPr>
          </a:p>
          <a:p>
            <a:pPr algn="ctr"/>
            <a:endParaRPr lang="en-GB" sz="1050" dirty="0">
              <a:latin typeface="Verdana" panose="020B0604030504040204" pitchFamily="34" charset="0"/>
              <a:ea typeface="Verdana" panose="020B0604030504040204" pitchFamily="34" charset="0"/>
              <a:cs typeface="Arial" panose="020B0604020202020204" pitchFamily="34" charset="0"/>
            </a:endParaRPr>
          </a:p>
          <a:p>
            <a:pPr algn="ctr"/>
            <a:endParaRPr lang="en-GB" sz="1050" dirty="0">
              <a:latin typeface="Verdana" panose="020B0604030504040204" pitchFamily="34" charset="0"/>
              <a:ea typeface="Verdana" panose="020B0604030504040204" pitchFamily="34" charset="0"/>
              <a:cs typeface="Arial" panose="020B0604020202020204" pitchFamily="34" charset="0"/>
            </a:endParaRPr>
          </a:p>
          <a:p>
            <a:pPr algn="ctr"/>
            <a:endParaRPr lang="en-GB" sz="1050" dirty="0">
              <a:latin typeface="Verdana" panose="020B0604030504040204" pitchFamily="34" charset="0"/>
              <a:ea typeface="Verdana" panose="020B0604030504040204" pitchFamily="34" charset="0"/>
              <a:cs typeface="Arial" panose="020B0604020202020204" pitchFamily="34" charset="0"/>
            </a:endParaRPr>
          </a:p>
        </p:txBody>
      </p:sp>
      <p:graphicFrame>
        <p:nvGraphicFramePr>
          <p:cNvPr id="15" name="Table 2">
            <a:extLst>
              <a:ext uri="{FF2B5EF4-FFF2-40B4-BE49-F238E27FC236}">
                <a16:creationId xmlns:a16="http://schemas.microsoft.com/office/drawing/2014/main" id="{748B4128-E584-3BCD-2B6C-ABD275D32310}"/>
              </a:ext>
            </a:extLst>
          </p:cNvPr>
          <p:cNvGraphicFramePr>
            <a:graphicFrameLocks noGrp="1"/>
          </p:cNvGraphicFramePr>
          <p:nvPr>
            <p:extLst>
              <p:ext uri="{D42A27DB-BD31-4B8C-83A1-F6EECF244321}">
                <p14:modId xmlns:p14="http://schemas.microsoft.com/office/powerpoint/2010/main" val="694984335"/>
              </p:ext>
            </p:extLst>
          </p:nvPr>
        </p:nvGraphicFramePr>
        <p:xfrm>
          <a:off x="7847208" y="8007096"/>
          <a:ext cx="7026383" cy="1382564"/>
        </p:xfrm>
        <a:graphic>
          <a:graphicData uri="http://schemas.openxmlformats.org/drawingml/2006/table">
            <a:tbl>
              <a:tblPr firstRow="1" bandRow="1"/>
              <a:tblGrid>
                <a:gridCol w="1029348">
                  <a:extLst>
                    <a:ext uri="{9D8B030D-6E8A-4147-A177-3AD203B41FA5}">
                      <a16:colId xmlns:a16="http://schemas.microsoft.com/office/drawing/2014/main" val="1580076044"/>
                    </a:ext>
                  </a:extLst>
                </a:gridCol>
                <a:gridCol w="1887137">
                  <a:extLst>
                    <a:ext uri="{9D8B030D-6E8A-4147-A177-3AD203B41FA5}">
                      <a16:colId xmlns:a16="http://schemas.microsoft.com/office/drawing/2014/main" val="68307707"/>
                    </a:ext>
                  </a:extLst>
                </a:gridCol>
                <a:gridCol w="4109898">
                  <a:extLst>
                    <a:ext uri="{9D8B030D-6E8A-4147-A177-3AD203B41FA5}">
                      <a16:colId xmlns:a16="http://schemas.microsoft.com/office/drawing/2014/main" val="3425294979"/>
                    </a:ext>
                  </a:extLst>
                </a:gridCol>
              </a:tblGrid>
              <a:tr h="277917">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GB" sz="1400" b="1" dirty="0">
                          <a:solidFill>
                            <a:srgbClr val="004B4B"/>
                          </a:solidFill>
                          <a:latin typeface="Verdana" panose="020B0604030504040204" pitchFamily="34" charset="0"/>
                          <a:ea typeface="Verdana" panose="020B0604030504040204" pitchFamily="34" charset="0"/>
                        </a:rPr>
                        <a:t>SITE</a:t>
                      </a:r>
                    </a:p>
                  </a:txBody>
                  <a:tcPr>
                    <a:lnL w="6350" cap="flat" cmpd="sng" algn="ctr">
                      <a:noFill/>
                      <a:prstDash val="solid"/>
                      <a:round/>
                      <a:headEnd type="none" w="med" len="med"/>
                      <a:tailEnd type="none" w="med" len="med"/>
                    </a:lnL>
                    <a:lnR w="12700" cmpd="sng">
                      <a:solidFill>
                        <a:sysClr val="window" lastClr="FFFFFF"/>
                      </a:solidFill>
                    </a:lnR>
                    <a:lnT w="38100" cap="flat" cmpd="sng" algn="ctr">
                      <a:solidFill>
                        <a:srgbClr val="00BB1E"/>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4B4B"/>
                          </a:solidFill>
                          <a:latin typeface="Verdana" panose="020B0604030504040204" pitchFamily="34" charset="0"/>
                          <a:ea typeface="Verdana" panose="020B0604030504040204" pitchFamily="34" charset="0"/>
                        </a:rPr>
                        <a:t>AREA</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rgbClr val="00BB1E"/>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4B4B"/>
                          </a:solidFill>
                          <a:latin typeface="Verdana" panose="020B0604030504040204" pitchFamily="34" charset="0"/>
                          <a:ea typeface="Verdana" panose="020B0604030504040204" pitchFamily="34" charset="0"/>
                        </a:rPr>
                        <a:t>DETAILS</a:t>
                      </a:r>
                    </a:p>
                  </a:txBody>
                  <a:tcPr>
                    <a:lnL w="12700" cmpd="sng">
                      <a:solidFill>
                        <a:sysClr val="window" lastClr="FFFFFF"/>
                      </a:solidFill>
                    </a:lnL>
                    <a:lnR w="12700" cmpd="sng">
                      <a:solidFill>
                        <a:sysClr val="window" lastClr="FFFFFF"/>
                      </a:solidFill>
                    </a:lnR>
                    <a:lnT w="38100" cap="flat" cmpd="sng" algn="ctr">
                      <a:solidFill>
                        <a:srgbClr val="00BB1E"/>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80730247"/>
                  </a:ext>
                </a:extLst>
              </a:tr>
              <a:tr h="30695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800" dirty="0">
                          <a:solidFill>
                            <a:srgbClr val="004B4B"/>
                          </a:solidFill>
                          <a:latin typeface="Verdana" panose="020B0604030504040204" pitchFamily="34" charset="0"/>
                          <a:ea typeface="Verdana" panose="020B0604030504040204" pitchFamily="34" charset="0"/>
                        </a:rPr>
                        <a:t>Windermere </a:t>
                      </a:r>
                    </a:p>
                    <a:p>
                      <a:r>
                        <a:rPr lang="en-GB" sz="800" dirty="0">
                          <a:solidFill>
                            <a:srgbClr val="004B4B"/>
                          </a:solidFill>
                          <a:latin typeface="Verdana" panose="020B0604030504040204" pitchFamily="34" charset="0"/>
                          <a:ea typeface="Verdana" panose="020B0604030504040204" pitchFamily="34" charset="0"/>
                        </a:rPr>
                        <a:t>Drive A3</a:t>
                      </a:r>
                    </a:p>
                  </a:txBody>
                  <a:tcPr>
                    <a:lnL w="635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800" dirty="0">
                          <a:solidFill>
                            <a:srgbClr val="004B4B"/>
                          </a:solidFill>
                          <a:latin typeface="Verdana" panose="020B0604030504040204" pitchFamily="34" charset="0"/>
                          <a:ea typeface="Verdana" panose="020B0604030504040204" pitchFamily="34" charset="0"/>
                        </a:rPr>
                        <a:t>Bramley Grange / GP Surgery</a:t>
                      </a:r>
                    </a:p>
                    <a:p>
                      <a:endParaRPr lang="en-GB" sz="800" dirty="0">
                        <a:solidFill>
                          <a:srgbClr val="004B4B"/>
                        </a:solidFill>
                        <a:latin typeface="Verdana" panose="020B0604030504040204" pitchFamily="34" charset="0"/>
                        <a:ea typeface="Verdana" panose="020B060403050404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p>
                      <a:r>
                        <a:rPr lang="en-GB" sz="800" dirty="0">
                          <a:solidFill>
                            <a:srgbClr val="004B4B"/>
                          </a:solidFill>
                          <a:latin typeface="Verdana" panose="020B0604030504040204" pitchFamily="34" charset="0"/>
                          <a:ea typeface="Verdana" panose="020B0604030504040204" pitchFamily="34" charset="0"/>
                        </a:rPr>
                        <a:t>Footpath behind GP surgery, running parallel with Bramley Grange site, closed until mid-January.</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75067475"/>
                  </a:ext>
                </a:extLst>
              </a:tr>
              <a:tr h="3146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800" dirty="0">
                          <a:solidFill>
                            <a:srgbClr val="004B4B"/>
                          </a:solidFill>
                          <a:latin typeface="Verdana" panose="020B0604030504040204" pitchFamily="34" charset="0"/>
                          <a:ea typeface="Verdana" panose="020B0604030504040204" pitchFamily="34" charset="0"/>
                        </a:rPr>
                        <a:t>Burnmoor Close</a:t>
                      </a:r>
                    </a:p>
                  </a:txBody>
                  <a:tcPr>
                    <a:lnL w="635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800" dirty="0">
                          <a:solidFill>
                            <a:srgbClr val="004B4B"/>
                          </a:solidFill>
                          <a:latin typeface="Verdana" panose="020B0604030504040204" pitchFamily="34" charset="0"/>
                          <a:ea typeface="Verdana" panose="020B0604030504040204" pitchFamily="34" charset="0"/>
                        </a:rPr>
                        <a:t>Burnmoor Close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800" dirty="0">
                          <a:solidFill>
                            <a:srgbClr val="004B4B"/>
                          </a:solidFill>
                          <a:latin typeface="Verdana" panose="020B0604030504040204" pitchFamily="34" charset="0"/>
                          <a:ea typeface="Verdana" panose="020B0604030504040204" pitchFamily="34" charset="0"/>
                        </a:rPr>
                        <a:t>Road closed with phased car park closures from 02/12/24 – 13/01/25 (reopening between Christmas 20/12/24 -06/01/25).</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20267115"/>
                  </a:ext>
                </a:extLst>
              </a:tr>
              <a:tr h="40720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800" dirty="0">
                          <a:solidFill>
                            <a:srgbClr val="004B4B"/>
                          </a:solidFill>
                          <a:latin typeface="Verdana" panose="020B0604030504040204" pitchFamily="34" charset="0"/>
                          <a:ea typeface="Verdana" panose="020B0604030504040204" pitchFamily="34" charset="0"/>
                        </a:rPr>
                        <a:t>Drayton Road</a:t>
                      </a:r>
                    </a:p>
                  </a:txBody>
                  <a:tcPr>
                    <a:lnL w="6350" cap="flat" cmpd="sng" algn="ctr">
                      <a:no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800" dirty="0">
                          <a:solidFill>
                            <a:srgbClr val="004B4B"/>
                          </a:solidFill>
                          <a:latin typeface="Verdana" panose="020B0604030504040204" pitchFamily="34" charset="0"/>
                          <a:ea typeface="Verdana" panose="020B0604030504040204" pitchFamily="34" charset="0"/>
                        </a:rPr>
                        <a:t>Garry Close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r>
                        <a:rPr lang="en-GB" sz="800" dirty="0">
                          <a:solidFill>
                            <a:srgbClr val="004B4B"/>
                          </a:solidFill>
                          <a:latin typeface="Verdana" panose="020B0604030504040204" pitchFamily="34" charset="0"/>
                          <a:ea typeface="Verdana" panose="020B0604030504040204" pitchFamily="34" charset="0"/>
                        </a:rPr>
                        <a:t>Car park and surrounding footpath closed until mid-December.</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47104345"/>
                  </a:ext>
                </a:extLst>
              </a:tr>
            </a:tbl>
          </a:graphicData>
        </a:graphic>
      </p:graphicFrame>
      <p:graphicFrame>
        <p:nvGraphicFramePr>
          <p:cNvPr id="8" name="Table 7">
            <a:extLst>
              <a:ext uri="{FF2B5EF4-FFF2-40B4-BE49-F238E27FC236}">
                <a16:creationId xmlns:a16="http://schemas.microsoft.com/office/drawing/2014/main" id="{2A6F7072-A866-DF28-93F8-939B6D00E971}"/>
              </a:ext>
            </a:extLst>
          </p:cNvPr>
          <p:cNvGraphicFramePr>
            <a:graphicFrameLocks noGrp="1"/>
          </p:cNvGraphicFramePr>
          <p:nvPr>
            <p:extLst>
              <p:ext uri="{D42A27DB-BD31-4B8C-83A1-F6EECF244321}">
                <p14:modId xmlns:p14="http://schemas.microsoft.com/office/powerpoint/2010/main" val="144434664"/>
              </p:ext>
            </p:extLst>
          </p:nvPr>
        </p:nvGraphicFramePr>
        <p:xfrm>
          <a:off x="268233" y="789846"/>
          <a:ext cx="7026384" cy="2611120"/>
        </p:xfrm>
        <a:graphic>
          <a:graphicData uri="http://schemas.openxmlformats.org/drawingml/2006/table">
            <a:tbl>
              <a:tblPr firstRow="1" bandRow="1">
                <a:tableStyleId>{5C22544A-7EE6-4342-B048-85BDC9FD1C3A}</a:tableStyleId>
              </a:tblPr>
              <a:tblGrid>
                <a:gridCol w="3513192">
                  <a:extLst>
                    <a:ext uri="{9D8B030D-6E8A-4147-A177-3AD203B41FA5}">
                      <a16:colId xmlns:a16="http://schemas.microsoft.com/office/drawing/2014/main" val="415632709"/>
                    </a:ext>
                  </a:extLst>
                </a:gridCol>
                <a:gridCol w="3513192">
                  <a:extLst>
                    <a:ext uri="{9D8B030D-6E8A-4147-A177-3AD203B41FA5}">
                      <a16:colId xmlns:a16="http://schemas.microsoft.com/office/drawing/2014/main" val="1070707129"/>
                    </a:ext>
                  </a:extLst>
                </a:gridCol>
              </a:tblGrid>
              <a:tr h="370840">
                <a:tc>
                  <a:txBody>
                    <a:bodyPr/>
                    <a:lstStyle/>
                    <a:p>
                      <a:r>
                        <a:rPr lang="en-GB" dirty="0"/>
                        <a:t>Windermere Drive A1</a:t>
                      </a:r>
                    </a:p>
                  </a:txBody>
                  <a:tcPr/>
                </a:tc>
                <a:tc>
                  <a:txBody>
                    <a:bodyPr/>
                    <a:lstStyle/>
                    <a:p>
                      <a:r>
                        <a:rPr lang="en-GB" dirty="0"/>
                        <a:t>Windermere A3 (Bramley Grange)</a:t>
                      </a:r>
                    </a:p>
                  </a:txBody>
                  <a:tcPr/>
                </a:tc>
                <a:extLst>
                  <a:ext uri="{0D108BD9-81ED-4DB2-BD59-A6C34878D82A}">
                    <a16:rowId xmlns:a16="http://schemas.microsoft.com/office/drawing/2014/main" val="23601954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kern="1200" dirty="0">
                          <a:solidFill>
                            <a:srgbClr val="004B4B"/>
                          </a:solidFill>
                          <a:latin typeface="Verdana" panose="020B0604030504040204" pitchFamily="34" charset="0"/>
                          <a:ea typeface="Verdana" panose="020B0604030504040204" pitchFamily="34" charset="0"/>
                          <a:cs typeface="+mn-cs"/>
                        </a:rPr>
                        <a:t>11A 1</a:t>
                      </a:r>
                      <a:r>
                        <a:rPr lang="en-GB" sz="900" kern="1200" baseline="30000" dirty="0">
                          <a:solidFill>
                            <a:srgbClr val="004B4B"/>
                          </a:solidFill>
                          <a:latin typeface="Verdana" panose="020B0604030504040204" pitchFamily="34" charset="0"/>
                          <a:ea typeface="Verdana" panose="020B0604030504040204" pitchFamily="34" charset="0"/>
                          <a:cs typeface="+mn-cs"/>
                        </a:rPr>
                        <a:t>st</a:t>
                      </a:r>
                      <a:r>
                        <a:rPr lang="en-GB" sz="900" kern="1200" dirty="0">
                          <a:solidFill>
                            <a:srgbClr val="004B4B"/>
                          </a:solidFill>
                          <a:latin typeface="Verdana" panose="020B0604030504040204" pitchFamily="34" charset="0"/>
                          <a:ea typeface="Verdana" panose="020B0604030504040204" pitchFamily="34" charset="0"/>
                          <a:cs typeface="+mn-cs"/>
                        </a:rPr>
                        <a:t>, 2</a:t>
                      </a:r>
                      <a:r>
                        <a:rPr lang="en-GB" sz="900" kern="1200" baseline="30000" dirty="0">
                          <a:solidFill>
                            <a:srgbClr val="004B4B"/>
                          </a:solidFill>
                          <a:latin typeface="Verdana" panose="020B0604030504040204" pitchFamily="34" charset="0"/>
                          <a:ea typeface="Verdana" panose="020B0604030504040204" pitchFamily="34" charset="0"/>
                          <a:cs typeface="+mn-cs"/>
                        </a:rPr>
                        <a:t>nd</a:t>
                      </a:r>
                      <a:r>
                        <a:rPr lang="en-GB" sz="900" kern="1200" dirty="0">
                          <a:solidFill>
                            <a:srgbClr val="004B4B"/>
                          </a:solidFill>
                          <a:latin typeface="Verdana" panose="020B0604030504040204" pitchFamily="34" charset="0"/>
                          <a:ea typeface="Verdana" panose="020B0604030504040204" pitchFamily="34" charset="0"/>
                          <a:cs typeface="+mn-cs"/>
                        </a:rPr>
                        <a:t> and 3</a:t>
                      </a:r>
                      <a:r>
                        <a:rPr lang="en-GB" sz="900" kern="1200" baseline="30000" dirty="0">
                          <a:solidFill>
                            <a:srgbClr val="004B4B"/>
                          </a:solidFill>
                          <a:latin typeface="Verdana" panose="020B0604030504040204" pitchFamily="34" charset="0"/>
                          <a:ea typeface="Verdana" panose="020B0604030504040204" pitchFamily="34" charset="0"/>
                          <a:cs typeface="+mn-cs"/>
                        </a:rPr>
                        <a:t>rd</a:t>
                      </a:r>
                      <a:r>
                        <a:rPr lang="en-GB" sz="900" kern="1200" dirty="0">
                          <a:solidFill>
                            <a:srgbClr val="004B4B"/>
                          </a:solidFill>
                          <a:latin typeface="Verdana" panose="020B0604030504040204" pitchFamily="34" charset="0"/>
                          <a:ea typeface="Verdana" panose="020B0604030504040204" pitchFamily="34" charset="0"/>
                          <a:cs typeface="+mn-cs"/>
                        </a:rPr>
                        <a:t> floor masonry ongoing. 11B 1</a:t>
                      </a:r>
                      <a:r>
                        <a:rPr lang="en-GB" sz="900" kern="1200" baseline="30000" dirty="0">
                          <a:solidFill>
                            <a:srgbClr val="004B4B"/>
                          </a:solidFill>
                          <a:latin typeface="Verdana" panose="020B0604030504040204" pitchFamily="34" charset="0"/>
                          <a:ea typeface="Verdana" panose="020B0604030504040204" pitchFamily="34" charset="0"/>
                          <a:cs typeface="+mn-cs"/>
                        </a:rPr>
                        <a:t>st</a:t>
                      </a:r>
                      <a:r>
                        <a:rPr lang="en-GB" sz="900" kern="1200" dirty="0">
                          <a:solidFill>
                            <a:srgbClr val="004B4B"/>
                          </a:solidFill>
                          <a:latin typeface="Verdana" panose="020B0604030504040204" pitchFamily="34" charset="0"/>
                          <a:ea typeface="Verdana" panose="020B0604030504040204" pitchFamily="34" charset="0"/>
                          <a:cs typeface="+mn-cs"/>
                        </a:rPr>
                        <a:t> and 2</a:t>
                      </a:r>
                      <a:r>
                        <a:rPr lang="en-GB" sz="900" kern="1200" baseline="30000" dirty="0">
                          <a:solidFill>
                            <a:srgbClr val="004B4B"/>
                          </a:solidFill>
                          <a:latin typeface="Verdana" panose="020B0604030504040204" pitchFamily="34" charset="0"/>
                          <a:ea typeface="Verdana" panose="020B0604030504040204" pitchFamily="34" charset="0"/>
                          <a:cs typeface="+mn-cs"/>
                        </a:rPr>
                        <a:t>nd</a:t>
                      </a:r>
                      <a:r>
                        <a:rPr lang="en-GB" sz="900" kern="1200" dirty="0">
                          <a:solidFill>
                            <a:srgbClr val="004B4B"/>
                          </a:solidFill>
                          <a:latin typeface="Verdana" panose="020B0604030504040204" pitchFamily="34" charset="0"/>
                          <a:ea typeface="Verdana" panose="020B0604030504040204" pitchFamily="34" charset="0"/>
                          <a:cs typeface="+mn-cs"/>
                        </a:rPr>
                        <a:t> floor </a:t>
                      </a:r>
                      <a:r>
                        <a:rPr lang="en-GB" sz="900" kern="1200">
                          <a:solidFill>
                            <a:srgbClr val="004B4B"/>
                          </a:solidFill>
                          <a:latin typeface="Verdana" panose="020B0604030504040204" pitchFamily="34" charset="0"/>
                          <a:ea typeface="Verdana" panose="020B0604030504040204" pitchFamily="34" charset="0"/>
                          <a:cs typeface="+mn-cs"/>
                        </a:rPr>
                        <a:t>masonry continuing. Bellmouth </a:t>
                      </a:r>
                      <a:r>
                        <a:rPr lang="en-GB" sz="900" kern="1200" dirty="0">
                          <a:solidFill>
                            <a:srgbClr val="004B4B"/>
                          </a:solidFill>
                          <a:latin typeface="Verdana" panose="020B0604030504040204" pitchFamily="34" charset="0"/>
                          <a:ea typeface="Verdana" panose="020B0604030504040204" pitchFamily="34" charset="0"/>
                          <a:cs typeface="+mn-cs"/>
                        </a:rPr>
                        <a:t>to entrance progressing. Rear of 11A tarmacked.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solidFill>
                            <a:srgbClr val="004B4B"/>
                          </a:solidFill>
                          <a:latin typeface="Verdana" panose="020B0604030504040204" pitchFamily="34" charset="0"/>
                          <a:ea typeface="Verdana" panose="020B0604030504040204" pitchFamily="34" charset="0"/>
                        </a:rPr>
                        <a:t>8A &amp; B internals ongoing – currently installing partitions throughout all plots and closing up walls. Hard landscaping progressing in all areas of site.</a:t>
                      </a:r>
                    </a:p>
                  </a:txBody>
                  <a:tcPr/>
                </a:tc>
                <a:extLst>
                  <a:ext uri="{0D108BD9-81ED-4DB2-BD59-A6C34878D82A}">
                    <a16:rowId xmlns:a16="http://schemas.microsoft.com/office/drawing/2014/main" val="70294193"/>
                  </a:ext>
                </a:extLst>
              </a:tr>
              <a:tr h="370840">
                <a:tc>
                  <a:txBody>
                    <a:bodyPr/>
                    <a:lstStyle/>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3927415791"/>
                  </a:ext>
                </a:extLst>
              </a:tr>
            </a:tbl>
          </a:graphicData>
        </a:graphic>
      </p:graphicFrame>
      <p:graphicFrame>
        <p:nvGraphicFramePr>
          <p:cNvPr id="12" name="Table 11">
            <a:extLst>
              <a:ext uri="{FF2B5EF4-FFF2-40B4-BE49-F238E27FC236}">
                <a16:creationId xmlns:a16="http://schemas.microsoft.com/office/drawing/2014/main" id="{F1043A75-675B-0D6F-3648-93BCEABCFFD4}"/>
              </a:ext>
            </a:extLst>
          </p:cNvPr>
          <p:cNvGraphicFramePr>
            <a:graphicFrameLocks noGrp="1"/>
          </p:cNvGraphicFramePr>
          <p:nvPr>
            <p:extLst>
              <p:ext uri="{D42A27DB-BD31-4B8C-83A1-F6EECF244321}">
                <p14:modId xmlns:p14="http://schemas.microsoft.com/office/powerpoint/2010/main" val="2263550096"/>
              </p:ext>
            </p:extLst>
          </p:nvPr>
        </p:nvGraphicFramePr>
        <p:xfrm>
          <a:off x="268233" y="3642167"/>
          <a:ext cx="7026384" cy="2611120"/>
        </p:xfrm>
        <a:graphic>
          <a:graphicData uri="http://schemas.openxmlformats.org/drawingml/2006/table">
            <a:tbl>
              <a:tblPr firstRow="1" bandRow="1">
                <a:tableStyleId>{5C22544A-7EE6-4342-B048-85BDC9FD1C3A}</a:tableStyleId>
              </a:tblPr>
              <a:tblGrid>
                <a:gridCol w="3513192">
                  <a:extLst>
                    <a:ext uri="{9D8B030D-6E8A-4147-A177-3AD203B41FA5}">
                      <a16:colId xmlns:a16="http://schemas.microsoft.com/office/drawing/2014/main" val="415632709"/>
                    </a:ext>
                  </a:extLst>
                </a:gridCol>
                <a:gridCol w="3513192">
                  <a:extLst>
                    <a:ext uri="{9D8B030D-6E8A-4147-A177-3AD203B41FA5}">
                      <a16:colId xmlns:a16="http://schemas.microsoft.com/office/drawing/2014/main" val="1070707129"/>
                    </a:ext>
                  </a:extLst>
                </a:gridCol>
              </a:tblGrid>
              <a:tr h="370840">
                <a:tc>
                  <a:txBody>
                    <a:bodyPr/>
                    <a:lstStyle/>
                    <a:p>
                      <a:r>
                        <a:rPr lang="en-GB" dirty="0"/>
                        <a:t>Drayton Road</a:t>
                      </a:r>
                    </a:p>
                  </a:txBody>
                  <a:tcPr/>
                </a:tc>
                <a:tc>
                  <a:txBody>
                    <a:bodyPr/>
                    <a:lstStyle/>
                    <a:p>
                      <a:r>
                        <a:rPr lang="en-GB" dirty="0"/>
                        <a:t>Melfort Drive</a:t>
                      </a:r>
                    </a:p>
                  </a:txBody>
                  <a:tcPr/>
                </a:tc>
                <a:extLst>
                  <a:ext uri="{0D108BD9-81ED-4DB2-BD59-A6C34878D82A}">
                    <a16:rowId xmlns:a16="http://schemas.microsoft.com/office/drawing/2014/main" val="2360195445"/>
                  </a:ext>
                </a:extLst>
              </a:tr>
              <a:tr h="370840">
                <a:tc>
                  <a:txBody>
                    <a:bodyPr/>
                    <a:lstStyle/>
                    <a:p>
                      <a:r>
                        <a:rPr lang="en-GB" sz="900" dirty="0">
                          <a:solidFill>
                            <a:srgbClr val="004B4B"/>
                          </a:solidFill>
                          <a:latin typeface="Verdana" panose="020B0604030504040204" pitchFamily="34" charset="0"/>
                          <a:ea typeface="Verdana" panose="020B0604030504040204" pitchFamily="34" charset="0"/>
                        </a:rPr>
                        <a:t>Blockwork and roofs complete on all houses. Masonry continuing to flats, and internals continuing site-wide. Garry Close car park reopened.</a:t>
                      </a:r>
                      <a:endParaRPr lang="en-GB" sz="9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solidFill>
                            <a:srgbClr val="004B4B"/>
                          </a:solidFill>
                          <a:latin typeface="Verdana" panose="020B0604030504040204" pitchFamily="34" charset="0"/>
                          <a:ea typeface="Verdana" panose="020B0604030504040204" pitchFamily="34" charset="0"/>
                        </a:rPr>
                        <a:t>Masonry and roofs complete across the site. Internal fitout continuing across all blocks. External services progressing. Hard landscaping progressing.</a:t>
                      </a:r>
                      <a:endParaRPr lang="en-GB" sz="900" dirty="0"/>
                    </a:p>
                  </a:txBody>
                  <a:tcPr/>
                </a:tc>
                <a:extLst>
                  <a:ext uri="{0D108BD9-81ED-4DB2-BD59-A6C34878D82A}">
                    <a16:rowId xmlns:a16="http://schemas.microsoft.com/office/drawing/2014/main" val="70294193"/>
                  </a:ext>
                </a:extLst>
              </a:tr>
              <a:tr h="370840">
                <a:tc>
                  <a:txBody>
                    <a:bodyPr/>
                    <a:lstStyle/>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3927415791"/>
                  </a:ext>
                </a:extLst>
              </a:tr>
            </a:tbl>
          </a:graphicData>
        </a:graphic>
      </p:graphicFrame>
      <p:graphicFrame>
        <p:nvGraphicFramePr>
          <p:cNvPr id="16" name="Table 15">
            <a:extLst>
              <a:ext uri="{FF2B5EF4-FFF2-40B4-BE49-F238E27FC236}">
                <a16:creationId xmlns:a16="http://schemas.microsoft.com/office/drawing/2014/main" id="{CE5D18BF-1708-D486-16CA-8527EB5C76D7}"/>
              </a:ext>
            </a:extLst>
          </p:cNvPr>
          <p:cNvGraphicFramePr>
            <a:graphicFrameLocks noGrp="1"/>
          </p:cNvGraphicFramePr>
          <p:nvPr>
            <p:extLst>
              <p:ext uri="{D42A27DB-BD31-4B8C-83A1-F6EECF244321}">
                <p14:modId xmlns:p14="http://schemas.microsoft.com/office/powerpoint/2010/main" val="1284445936"/>
              </p:ext>
            </p:extLst>
          </p:nvPr>
        </p:nvGraphicFramePr>
        <p:xfrm>
          <a:off x="244144" y="6504036"/>
          <a:ext cx="7026384" cy="2611120"/>
        </p:xfrm>
        <a:graphic>
          <a:graphicData uri="http://schemas.openxmlformats.org/drawingml/2006/table">
            <a:tbl>
              <a:tblPr firstRow="1" bandRow="1">
                <a:tableStyleId>{5C22544A-7EE6-4342-B048-85BDC9FD1C3A}</a:tableStyleId>
              </a:tblPr>
              <a:tblGrid>
                <a:gridCol w="3513192">
                  <a:extLst>
                    <a:ext uri="{9D8B030D-6E8A-4147-A177-3AD203B41FA5}">
                      <a16:colId xmlns:a16="http://schemas.microsoft.com/office/drawing/2014/main" val="415632709"/>
                    </a:ext>
                  </a:extLst>
                </a:gridCol>
                <a:gridCol w="3513192">
                  <a:extLst>
                    <a:ext uri="{9D8B030D-6E8A-4147-A177-3AD203B41FA5}">
                      <a16:colId xmlns:a16="http://schemas.microsoft.com/office/drawing/2014/main" val="1070707129"/>
                    </a:ext>
                  </a:extLst>
                </a:gridCol>
              </a:tblGrid>
              <a:tr h="370840">
                <a:tc>
                  <a:txBody>
                    <a:bodyPr/>
                    <a:lstStyle/>
                    <a:p>
                      <a:r>
                        <a:rPr lang="en-GB" dirty="0"/>
                        <a:t>Burnmoor Close</a:t>
                      </a:r>
                    </a:p>
                  </a:txBody>
                  <a:tcPr/>
                </a:tc>
                <a:tc>
                  <a:txBody>
                    <a:bodyPr/>
                    <a:lstStyle/>
                    <a:p>
                      <a:r>
                        <a:rPr lang="en-GB" dirty="0"/>
                        <a:t>Warren Park</a:t>
                      </a:r>
                    </a:p>
                  </a:txBody>
                  <a:tcPr/>
                </a:tc>
                <a:extLst>
                  <a:ext uri="{0D108BD9-81ED-4DB2-BD59-A6C34878D82A}">
                    <a16:rowId xmlns:a16="http://schemas.microsoft.com/office/drawing/2014/main" val="23601954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solidFill>
                            <a:srgbClr val="004B4B"/>
                          </a:solidFill>
                          <a:latin typeface="Verdana" panose="020B0604030504040204" pitchFamily="34" charset="0"/>
                          <a:ea typeface="Verdana" panose="020B0604030504040204" pitchFamily="34" charset="0"/>
                        </a:rPr>
                        <a:t>Block 1 and block 2 roofs complete and internals and hard landscaping continuing.</a:t>
                      </a:r>
                      <a:endParaRPr lang="en-GB" sz="9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solidFill>
                            <a:srgbClr val="004B4B"/>
                          </a:solidFill>
                          <a:latin typeface="Verdana" panose="020B0604030504040204" pitchFamily="34" charset="0"/>
                          <a:ea typeface="Verdana" panose="020B0604030504040204" pitchFamily="34" charset="0"/>
                        </a:rPr>
                        <a:t>Water basin formed with footpaths ongoing from Stoke Road up towards Windermere A1 site.</a:t>
                      </a:r>
                    </a:p>
                    <a:p>
                      <a:endParaRPr lang="en-GB" sz="900" dirty="0"/>
                    </a:p>
                  </a:txBody>
                  <a:tcPr/>
                </a:tc>
                <a:extLst>
                  <a:ext uri="{0D108BD9-81ED-4DB2-BD59-A6C34878D82A}">
                    <a16:rowId xmlns:a16="http://schemas.microsoft.com/office/drawing/2014/main" val="70294193"/>
                  </a:ext>
                </a:extLst>
              </a:tr>
              <a:tr h="370840">
                <a:tc>
                  <a:txBody>
                    <a:bodyPr/>
                    <a:lstStyle/>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3927415791"/>
                  </a:ext>
                </a:extLst>
              </a:tr>
            </a:tbl>
          </a:graphicData>
        </a:graphic>
      </p:graphicFrame>
      <p:pic>
        <p:nvPicPr>
          <p:cNvPr id="4" name="Picture 3">
            <a:extLst>
              <a:ext uri="{FF2B5EF4-FFF2-40B4-BE49-F238E27FC236}">
                <a16:creationId xmlns:a16="http://schemas.microsoft.com/office/drawing/2014/main" id="{00CB36DC-B901-4066-2975-7091B16B56F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1425" y="7430656"/>
            <a:ext cx="3467395" cy="1619336"/>
          </a:xfrm>
          <a:prstGeom prst="rect">
            <a:avLst/>
          </a:prstGeom>
          <a:noFill/>
          <a:ln>
            <a:noFill/>
          </a:ln>
        </p:spPr>
      </p:pic>
      <p:pic>
        <p:nvPicPr>
          <p:cNvPr id="5" name="Picture 4">
            <a:extLst>
              <a:ext uri="{FF2B5EF4-FFF2-40B4-BE49-F238E27FC236}">
                <a16:creationId xmlns:a16="http://schemas.microsoft.com/office/drawing/2014/main" id="{FF7BC2B0-8887-3335-B2B2-1A48E72551C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598" y="7430585"/>
            <a:ext cx="3467395" cy="1619407"/>
          </a:xfrm>
          <a:prstGeom prst="rect">
            <a:avLst/>
          </a:prstGeom>
          <a:noFill/>
          <a:ln>
            <a:noFill/>
          </a:ln>
        </p:spPr>
      </p:pic>
      <p:pic>
        <p:nvPicPr>
          <p:cNvPr id="6" name="Picture 5">
            <a:extLst>
              <a:ext uri="{FF2B5EF4-FFF2-40B4-BE49-F238E27FC236}">
                <a16:creationId xmlns:a16="http://schemas.microsoft.com/office/drawing/2014/main" id="{12F6A026-E896-EA92-AB03-BE4DDFF208D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05782" y="4571988"/>
            <a:ext cx="3464746" cy="1618299"/>
          </a:xfrm>
          <a:prstGeom prst="rect">
            <a:avLst/>
          </a:prstGeom>
          <a:noFill/>
          <a:ln>
            <a:noFill/>
          </a:ln>
        </p:spPr>
      </p:pic>
      <p:pic>
        <p:nvPicPr>
          <p:cNvPr id="7" name="Picture 6">
            <a:extLst>
              <a:ext uri="{FF2B5EF4-FFF2-40B4-BE49-F238E27FC236}">
                <a16:creationId xmlns:a16="http://schemas.microsoft.com/office/drawing/2014/main" id="{6D4E34C7-88B1-AEE8-7A64-8BFBA12C9BC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626" y="4571987"/>
            <a:ext cx="3464894" cy="1618299"/>
          </a:xfrm>
          <a:prstGeom prst="rect">
            <a:avLst/>
          </a:prstGeom>
          <a:noFill/>
          <a:ln>
            <a:noFill/>
          </a:ln>
        </p:spPr>
      </p:pic>
      <p:pic>
        <p:nvPicPr>
          <p:cNvPr id="9" name="Picture 8">
            <a:extLst>
              <a:ext uri="{FF2B5EF4-FFF2-40B4-BE49-F238E27FC236}">
                <a16:creationId xmlns:a16="http://schemas.microsoft.com/office/drawing/2014/main" id="{6550F05C-3B65-84A2-DDFB-1380A8F37D6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02957" y="1712102"/>
            <a:ext cx="3467395" cy="1619049"/>
          </a:xfrm>
          <a:prstGeom prst="rect">
            <a:avLst/>
          </a:prstGeom>
          <a:noFill/>
          <a:ln>
            <a:noFill/>
          </a:ln>
        </p:spPr>
      </p:pic>
      <p:pic>
        <p:nvPicPr>
          <p:cNvPr id="11" name="Picture 10">
            <a:extLst>
              <a:ext uri="{FF2B5EF4-FFF2-40B4-BE49-F238E27FC236}">
                <a16:creationId xmlns:a16="http://schemas.microsoft.com/office/drawing/2014/main" id="{0A81C9BE-E3FC-6004-632F-C8AB4097F8A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5170" y="1714847"/>
            <a:ext cx="3467395" cy="1619567"/>
          </a:xfrm>
          <a:prstGeom prst="rect">
            <a:avLst/>
          </a:prstGeom>
          <a:noFill/>
          <a:ln>
            <a:noFill/>
          </a:ln>
        </p:spPr>
      </p:pic>
    </p:spTree>
    <p:extLst>
      <p:ext uri="{BB962C8B-B14F-4D97-AF65-F5344CB8AC3E}">
        <p14:creationId xmlns:p14="http://schemas.microsoft.com/office/powerpoint/2010/main" val="1973041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63146ea-6e9f-4b5f-be61-9387fd620de8">
      <Value>31</Value>
      <Value>2</Value>
      <Value>1</Value>
    </TaxCatchAll>
    <k486926c67dc47168272e2f05dcaeca6 xmlns="563146ea-6e9f-4b5f-be61-9387fd620de8">
      <Terms xmlns="http://schemas.microsoft.com/office/infopath/2007/PartnerControls">
        <TermInfo xmlns="http://schemas.microsoft.com/office/infopath/2007/PartnerControls">
          <TermName xmlns="http://schemas.microsoft.com/office/infopath/2007/PartnerControls">Former Osney Power Station</TermName>
          <TermId xmlns="http://schemas.microsoft.com/office/infopath/2007/PartnerControls">7ba3a917-3b95-497e-b563-79325f70f1b0</TermId>
        </TermInfo>
      </Terms>
    </k486926c67dc47168272e2f05dcaeca6>
    <i563f09cab2a477db80797f8f62a6186 xmlns="563146ea-6e9f-4b5f-be61-9387fd620de8">
      <Terms xmlns="http://schemas.microsoft.com/office/infopath/2007/PartnerControls">
        <TermInfo xmlns="http://schemas.microsoft.com/office/infopath/2007/PartnerControls">
          <TermName xmlns="http://schemas.microsoft.com/office/infopath/2007/PartnerControls">Building</TermName>
          <TermId xmlns="http://schemas.microsoft.com/office/infopath/2007/PartnerControls">7de40a14-f842-4fda-abe7-223dfd5c7036</TermId>
        </TermInfo>
      </Terms>
    </i563f09cab2a477db80797f8f62a6186>
    <j0af011334774195b6e118089adb09f0 xmlns="563146ea-6e9f-4b5f-be61-9387fd620de8">
      <Terms xmlns="http://schemas.microsoft.com/office/infopath/2007/PartnerControls">
        <TermInfo xmlns="http://schemas.microsoft.com/office/infopath/2007/PartnerControls">
          <TermName xmlns="http://schemas.microsoft.com/office/infopath/2007/PartnerControls">Non-Framework</TermName>
          <TermId xmlns="http://schemas.microsoft.com/office/infopath/2007/PartnerControls">424f960d-a2b3-4946-b9a0-abc910bc770e</TermId>
        </TermInfo>
      </Terms>
    </j0af011334774195b6e118089adb09f0>
    <lcf76f155ced4ddcb4097134ff3c332f xmlns="f5820c80-7c86-4245-b17e-49f543729aa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Construction Document" ma:contentTypeID="0x0101005C73616060B93C448DC923B532330F920400F172E6EDE28F1642911038C14ADAF597" ma:contentTypeVersion="15" ma:contentTypeDescription="Construction Document content type" ma:contentTypeScope="" ma:versionID="b31591b0067d61c8e27ff2c8a149859f">
  <xsd:schema xmlns:xsd="http://www.w3.org/2001/XMLSchema" xmlns:xs="http://www.w3.org/2001/XMLSchema" xmlns:p="http://schemas.microsoft.com/office/2006/metadata/properties" xmlns:ns1="563146ea-6e9f-4b5f-be61-9387fd620de8" xmlns:ns3="f5820c80-7c86-4245-b17e-49f543729aad" targetNamespace="http://schemas.microsoft.com/office/2006/metadata/properties" ma:root="true" ma:fieldsID="58d4e4f838630eb0b0fba4fc764684cf" ns1:_="" ns3:_="">
    <xsd:import namespace="563146ea-6e9f-4b5f-be61-9387fd620de8"/>
    <xsd:import namespace="f5820c80-7c86-4245-b17e-49f543729aad"/>
    <xsd:element name="properties">
      <xsd:complexType>
        <xsd:sequence>
          <xsd:element name="documentManagement">
            <xsd:complexType>
              <xsd:all>
                <xsd:element ref="ns1:i563f09cab2a477db80797f8f62a6186" minOccurs="0"/>
                <xsd:element ref="ns1:TaxCatchAll" minOccurs="0"/>
                <xsd:element ref="ns1:TaxCatchAllLabel" minOccurs="0"/>
                <xsd:element ref="ns1:j0af011334774195b6e118089adb09f0" minOccurs="0"/>
                <xsd:element ref="ns1:k486926c67dc47168272e2f05dcaeca6"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146ea-6e9f-4b5f-be61-9387fd620de8" elementFormDefault="qualified">
    <xsd:import namespace="http://schemas.microsoft.com/office/2006/documentManagement/types"/>
    <xsd:import namespace="http://schemas.microsoft.com/office/infopath/2007/PartnerControls"/>
    <xsd:element name="i563f09cab2a477db80797f8f62a6186" ma:index="8" nillable="true" ma:taxonomy="true" ma:internalName="i563f09cab2a477db80797f8f62a6186" ma:taxonomyFieldName="Division" ma:displayName="Division" ma:default="1;#Building|7de40a14-f842-4fda-abe7-223dfd5c7036" ma:fieldId="{2563f09c-ab2a-477d-b807-97f8f62a6186}" ma:sspId="fb1deb11-62d7-4d69-b5b4-17bb4121b025" ma:termSetId="2d0b31da-9e90-4045-aa31-814c85d7dc05"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09e00f57-574b-4587-904c-e0888a0d7d86}" ma:internalName="TaxCatchAll" ma:showField="CatchAllData" ma:web="563146ea-6e9f-4b5f-be61-9387fd620de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9e00f57-574b-4587-904c-e0888a0d7d86}" ma:internalName="TaxCatchAllLabel" ma:readOnly="true" ma:showField="CatchAllDataLabel" ma:web="563146ea-6e9f-4b5f-be61-9387fd620de8">
      <xsd:complexType>
        <xsd:complexContent>
          <xsd:extension base="dms:MultiChoiceLookup">
            <xsd:sequence>
              <xsd:element name="Value" type="dms:Lookup" maxOccurs="unbounded" minOccurs="0" nillable="true"/>
            </xsd:sequence>
          </xsd:extension>
        </xsd:complexContent>
      </xsd:complexType>
    </xsd:element>
    <xsd:element name="j0af011334774195b6e118089adb09f0" ma:index="12" nillable="true" ma:taxonomy="true" ma:internalName="j0af011334774195b6e118089adb09f0" ma:taxonomyFieldName="Framework" ma:displayName="Framework" ma:readOnly="false" ma:default="2;#Non-Framework|424f960d-a2b3-4946-b9a0-abc910bc770e" ma:fieldId="{30af0113-3477-4195-b6e1-18089adb09f0}" ma:sspId="fb1deb11-62d7-4d69-b5b4-17bb4121b025" ma:termSetId="0a7110bd-fddd-4956-968d-08e734e17577" ma:anchorId="00000000-0000-0000-0000-000000000000" ma:open="false" ma:isKeyword="false">
      <xsd:complexType>
        <xsd:sequence>
          <xsd:element ref="pc:Terms" minOccurs="0" maxOccurs="1"/>
        </xsd:sequence>
      </xsd:complexType>
    </xsd:element>
    <xsd:element name="k486926c67dc47168272e2f05dcaeca6" ma:index="14" nillable="true" ma:taxonomy="true" ma:internalName="k486926c67dc47168272e2f05dcaeca6" ma:taxonomyFieldName="ProjectName" ma:displayName="Project Name" ma:default="3;#Milton Keynes Lakes Redevelopment|f9bf8a1e-31d7-462e-ab82-603678c11911" ma:fieldId="{4486926c-67dc-4716-8272-e2f05dcaeca6}" ma:sspId="fb1deb11-62d7-4d69-b5b4-17bb4121b025" ma:termSetId="ef19f4d8-7a62-424b-81ea-78c54e000f0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820c80-7c86-4245-b17e-49f543729aad"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b1deb11-62d7-4d69-b5b4-17bb4121b025"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346FA3-C9A7-42C4-8D63-47AD334F3697}">
  <ds:schemaRefs>
    <ds:schemaRef ds:uri="http://schemas.microsoft.com/sharepoint/v3/contenttype/forms"/>
  </ds:schemaRefs>
</ds:datastoreItem>
</file>

<file path=customXml/itemProps2.xml><?xml version="1.0" encoding="utf-8"?>
<ds:datastoreItem xmlns:ds="http://schemas.openxmlformats.org/officeDocument/2006/customXml" ds:itemID="{F9F84C2F-80CB-4BC9-A09B-676704B3D382}">
  <ds:schemaRefs>
    <ds:schemaRef ds:uri="http://schemas.microsoft.com/office/infopath/2007/PartnerControls"/>
    <ds:schemaRef ds:uri="http://schemas.microsoft.com/office/2006/documentManagement/types"/>
    <ds:schemaRef ds:uri="http://purl.org/dc/terms/"/>
    <ds:schemaRef ds:uri="http://purl.org/dc/elements/1.1/"/>
    <ds:schemaRef ds:uri="http://schemas.microsoft.com/office/2006/metadata/properties"/>
    <ds:schemaRef ds:uri="563146ea-6e9f-4b5f-be61-9387fd620de8"/>
    <ds:schemaRef ds:uri="http://schemas.openxmlformats.org/package/2006/metadata/core-properties"/>
    <ds:schemaRef ds:uri="f5820c80-7c86-4245-b17e-49f543729aad"/>
    <ds:schemaRef ds:uri="http://www.w3.org/XML/1998/namespace"/>
    <ds:schemaRef ds:uri="http://purl.org/dc/dcmitype/"/>
  </ds:schemaRefs>
</ds:datastoreItem>
</file>

<file path=customXml/itemProps3.xml><?xml version="1.0" encoding="utf-8"?>
<ds:datastoreItem xmlns:ds="http://schemas.openxmlformats.org/officeDocument/2006/customXml" ds:itemID="{9181D16F-BBF9-41B9-91E0-1E31559D32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3146ea-6e9f-4b5f-be61-9387fd620de8"/>
    <ds:schemaRef ds:uri="f5820c80-7c86-4245-b17e-49f543729a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165891</TotalTime>
  <Words>785</Words>
  <Application>Microsoft Office PowerPoint</Application>
  <PresentationFormat>Custom</PresentationFormat>
  <Paragraphs>101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&amp;quot</vt:lpstr>
      <vt:lpstr>Arial</vt:lpstr>
      <vt:lpstr>Calibri</vt:lpstr>
      <vt:lpstr>Verdana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Stevenson</dc:creator>
  <cp:lastModifiedBy>Samantha Key</cp:lastModifiedBy>
  <cp:revision>719</cp:revision>
  <cp:lastPrinted>2025-02-26T15:21:02Z</cp:lastPrinted>
  <dcterms:created xsi:type="dcterms:W3CDTF">1601-01-01T00:00:00Z</dcterms:created>
  <dcterms:modified xsi:type="dcterms:W3CDTF">2025-03-03T16:54:10Z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0x0101005C73616060B93C448DC923B532330F920400F172E6EDE28F1642911038C14ADAF597</vt:lpwstr>
  </property>
  <property fmtid="{D5CDD505-2E9C-101B-9397-08002B2CF9AE}" pid="3" name="AuthorIds_UIVersion_512">
    <vt:lpwstr>22</vt:lpwstr>
  </property>
  <property fmtid="{D5CDD505-2E9C-101B-9397-08002B2CF9AE}" pid="4" name="AuthorIds_UIVersion_1024">
    <vt:lpwstr>22</vt:lpwstr>
  </property>
  <property fmtid="{D5CDD505-2E9C-101B-9397-08002B2CF9AE}" pid="5" name="Division">
    <vt:lpwstr>1;#Building|7de40a14-f842-4fda-abe7-223dfd5c7036</vt:lpwstr>
  </property>
  <property fmtid="{D5CDD505-2E9C-101B-9397-08002B2CF9AE}" pid="6" name="Framework">
    <vt:lpwstr>2;#Non-Framework|424f960d-a2b3-4946-b9a0-abc910bc770e</vt:lpwstr>
  </property>
  <property fmtid="{D5CDD505-2E9C-101B-9397-08002B2CF9AE}" pid="7" name="MediaServiceImageTags">
    <vt:lpwstr/>
  </property>
  <property fmtid="{D5CDD505-2E9C-101B-9397-08002B2CF9AE}" pid="8" name="ProjectName">
    <vt:lpwstr>31;#Former Osney Power Station|7ba3a917-3b95-497e-b563-79325f70f1b0</vt:lpwstr>
  </property>
</Properties>
</file>